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60" r:id="rId3"/>
    <p:sldId id="261" r:id="rId4"/>
    <p:sldId id="257" r:id="rId5"/>
    <p:sldId id="258" r:id="rId6"/>
    <p:sldId id="259"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7" r:id="rId23"/>
    <p:sldId id="277" r:id="rId24"/>
    <p:sldId id="278" r:id="rId25"/>
    <p:sldId id="279" r:id="rId26"/>
    <p:sldId id="280" r:id="rId27"/>
    <p:sldId id="281" r:id="rId28"/>
    <p:sldId id="282" r:id="rId29"/>
    <p:sldId id="283" r:id="rId30"/>
    <p:sldId id="284" r:id="rId31"/>
    <p:sldId id="285" r:id="rId32"/>
    <p:sldId id="286" r:id="rId33"/>
    <p:sldId id="290"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hyperlink" Target="https://docs.mrchromebox.tech/docs/boot-modes/docs/fwscrip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ocs.mrchromebox.tech/docs/boot-modes/docs/fwscrip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D3EFC-05D9-4BF3-BC2A-327FBABE2414}"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365EB74-9A8E-4A2B-933E-64C241BC1922}">
      <dgm:prSet/>
      <dgm:spPr/>
      <dgm:t>
        <a:bodyPr/>
        <a:lstStyle/>
        <a:p>
          <a:r>
            <a:rPr lang="en-US"/>
            <a:t>T</a:t>
          </a:r>
          <a:r>
            <a:rPr lang="en-US" b="0" i="0"/>
            <a:t>he easiest way to set the firmware boot flags is via the </a:t>
          </a:r>
          <a:r>
            <a:rPr lang="en-US" b="0" i="0" u="sng">
              <a:hlinkClick xmlns:r="http://schemas.openxmlformats.org/officeDocument/2006/relationships" r:id="rId1"/>
            </a:rPr>
            <a:t>ChromeOS Firmware Utility Script</a:t>
          </a:r>
          <a:r>
            <a:rPr lang="en-US" b="0" i="0"/>
            <a:t>; it presents users with the option to set the boot timeout and boot target without having to know which flags to set / what values to use.</a:t>
          </a:r>
          <a:endParaRPr lang="en-US"/>
        </a:p>
      </dgm:t>
    </dgm:pt>
    <dgm:pt modelId="{54A6492B-3C89-4AF3-B410-3C83353A4877}" type="parTrans" cxnId="{EB4544F2-C45F-4D38-8BBF-294145629753}">
      <dgm:prSet/>
      <dgm:spPr/>
      <dgm:t>
        <a:bodyPr/>
        <a:lstStyle/>
        <a:p>
          <a:endParaRPr lang="en-US"/>
        </a:p>
      </dgm:t>
    </dgm:pt>
    <dgm:pt modelId="{C02FE247-57C1-4A21-873E-D9F66D3609B8}" type="sibTrans" cxnId="{EB4544F2-C45F-4D38-8BBF-294145629753}">
      <dgm:prSet/>
      <dgm:spPr/>
      <dgm:t>
        <a:bodyPr/>
        <a:lstStyle/>
        <a:p>
          <a:endParaRPr lang="en-US"/>
        </a:p>
      </dgm:t>
    </dgm:pt>
    <dgm:pt modelId="{EB61394B-545E-402F-81A8-E56C86A5688C}">
      <dgm:prSet/>
      <dgm:spPr/>
      <dgm:t>
        <a:bodyPr/>
        <a:lstStyle/>
        <a:p>
          <a:r>
            <a:rPr lang="en-US" b="0" i="0"/>
            <a:t>This script function also sets the flags to force-enable Developer Mode (so you don't accidentially exit it) and force enable Legacy Boot Mode (so you battery dying doesn't reset the crossystem legacy boot flag). Setting the firmware boot flags / GBB flags requires the firmware write-protect to be disabled, since it's modifying a normally-read-only section of the firmware (the GBB region).</a:t>
          </a:r>
          <a:endParaRPr lang="en-US"/>
        </a:p>
      </dgm:t>
    </dgm:pt>
    <dgm:pt modelId="{7ED16294-6833-4EC8-A6A3-3F91B91D65DB}" type="parTrans" cxnId="{2B1AA564-D0F6-4498-B9DC-018F051B0886}">
      <dgm:prSet/>
      <dgm:spPr/>
      <dgm:t>
        <a:bodyPr/>
        <a:lstStyle/>
        <a:p>
          <a:endParaRPr lang="en-US"/>
        </a:p>
      </dgm:t>
    </dgm:pt>
    <dgm:pt modelId="{F56DA042-AD78-4B59-8259-8C0C141ED350}" type="sibTrans" cxnId="{2B1AA564-D0F6-4498-B9DC-018F051B0886}">
      <dgm:prSet/>
      <dgm:spPr/>
      <dgm:t>
        <a:bodyPr/>
        <a:lstStyle/>
        <a:p>
          <a:endParaRPr lang="en-US"/>
        </a:p>
      </dgm:t>
    </dgm:pt>
    <dgm:pt modelId="{FEB7C893-B172-47C0-BB09-D090B6E3C459}" type="pres">
      <dgm:prSet presAssocID="{12ED3EFC-05D9-4BF3-BC2A-327FBABE2414}" presName="Name0" presStyleCnt="0">
        <dgm:presLayoutVars>
          <dgm:dir/>
          <dgm:resizeHandles val="exact"/>
        </dgm:presLayoutVars>
      </dgm:prSet>
      <dgm:spPr/>
    </dgm:pt>
    <dgm:pt modelId="{BCD6563D-950D-438D-BF24-6857754C34CD}" type="pres">
      <dgm:prSet presAssocID="{7365EB74-9A8E-4A2B-933E-64C241BC1922}" presName="node" presStyleLbl="node1" presStyleIdx="0" presStyleCnt="2">
        <dgm:presLayoutVars>
          <dgm:bulletEnabled val="1"/>
        </dgm:presLayoutVars>
      </dgm:prSet>
      <dgm:spPr/>
    </dgm:pt>
    <dgm:pt modelId="{BE37E537-8E98-4A18-95AC-AF6EB5D21AC2}" type="pres">
      <dgm:prSet presAssocID="{C02FE247-57C1-4A21-873E-D9F66D3609B8}" presName="sibTrans" presStyleLbl="sibTrans2D1" presStyleIdx="0" presStyleCnt="1"/>
      <dgm:spPr/>
    </dgm:pt>
    <dgm:pt modelId="{44D7CFDF-99CC-436A-9408-2AE00BC965E6}" type="pres">
      <dgm:prSet presAssocID="{C02FE247-57C1-4A21-873E-D9F66D3609B8}" presName="connectorText" presStyleLbl="sibTrans2D1" presStyleIdx="0" presStyleCnt="1"/>
      <dgm:spPr/>
    </dgm:pt>
    <dgm:pt modelId="{7F8B2E99-561B-4756-8C8E-E09B5F0058CF}" type="pres">
      <dgm:prSet presAssocID="{EB61394B-545E-402F-81A8-E56C86A5688C}" presName="node" presStyleLbl="node1" presStyleIdx="1" presStyleCnt="2">
        <dgm:presLayoutVars>
          <dgm:bulletEnabled val="1"/>
        </dgm:presLayoutVars>
      </dgm:prSet>
      <dgm:spPr/>
    </dgm:pt>
  </dgm:ptLst>
  <dgm:cxnLst>
    <dgm:cxn modelId="{E5BE6101-9684-4874-9C66-7DE2FB1E75C7}" type="presOf" srcId="{12ED3EFC-05D9-4BF3-BC2A-327FBABE2414}" destId="{FEB7C893-B172-47C0-BB09-D090B6E3C459}" srcOrd="0" destOrd="0" presId="urn:microsoft.com/office/officeart/2005/8/layout/process1"/>
    <dgm:cxn modelId="{3B91BE16-DC8D-4704-A124-D758630C74EF}" type="presOf" srcId="{EB61394B-545E-402F-81A8-E56C86A5688C}" destId="{7F8B2E99-561B-4756-8C8E-E09B5F0058CF}" srcOrd="0" destOrd="0" presId="urn:microsoft.com/office/officeart/2005/8/layout/process1"/>
    <dgm:cxn modelId="{2B1AA564-D0F6-4498-B9DC-018F051B0886}" srcId="{12ED3EFC-05D9-4BF3-BC2A-327FBABE2414}" destId="{EB61394B-545E-402F-81A8-E56C86A5688C}" srcOrd="1" destOrd="0" parTransId="{7ED16294-6833-4EC8-A6A3-3F91B91D65DB}" sibTransId="{F56DA042-AD78-4B59-8259-8C0C141ED350}"/>
    <dgm:cxn modelId="{C51D785A-4646-426C-9CA2-3A4DDA2D167B}" type="presOf" srcId="{7365EB74-9A8E-4A2B-933E-64C241BC1922}" destId="{BCD6563D-950D-438D-BF24-6857754C34CD}" srcOrd="0" destOrd="0" presId="urn:microsoft.com/office/officeart/2005/8/layout/process1"/>
    <dgm:cxn modelId="{3E30E8E3-8703-4E7F-973C-BB1DACD4CF7C}" type="presOf" srcId="{C02FE247-57C1-4A21-873E-D9F66D3609B8}" destId="{44D7CFDF-99CC-436A-9408-2AE00BC965E6}" srcOrd="1" destOrd="0" presId="urn:microsoft.com/office/officeart/2005/8/layout/process1"/>
    <dgm:cxn modelId="{AE191AED-085B-4C97-B648-A38851A8A894}" type="presOf" srcId="{C02FE247-57C1-4A21-873E-D9F66D3609B8}" destId="{BE37E537-8E98-4A18-95AC-AF6EB5D21AC2}" srcOrd="0" destOrd="0" presId="urn:microsoft.com/office/officeart/2005/8/layout/process1"/>
    <dgm:cxn modelId="{EB4544F2-C45F-4D38-8BBF-294145629753}" srcId="{12ED3EFC-05D9-4BF3-BC2A-327FBABE2414}" destId="{7365EB74-9A8E-4A2B-933E-64C241BC1922}" srcOrd="0" destOrd="0" parTransId="{54A6492B-3C89-4AF3-B410-3C83353A4877}" sibTransId="{C02FE247-57C1-4A21-873E-D9F66D3609B8}"/>
    <dgm:cxn modelId="{6536E6EE-9F0B-4CAA-90D3-DA9CA572CD52}" type="presParOf" srcId="{FEB7C893-B172-47C0-BB09-D090B6E3C459}" destId="{BCD6563D-950D-438D-BF24-6857754C34CD}" srcOrd="0" destOrd="0" presId="urn:microsoft.com/office/officeart/2005/8/layout/process1"/>
    <dgm:cxn modelId="{1AF399B9-FA24-4D72-9FA9-EF7C3F53F45B}" type="presParOf" srcId="{FEB7C893-B172-47C0-BB09-D090B6E3C459}" destId="{BE37E537-8E98-4A18-95AC-AF6EB5D21AC2}" srcOrd="1" destOrd="0" presId="urn:microsoft.com/office/officeart/2005/8/layout/process1"/>
    <dgm:cxn modelId="{B1DF5452-EBE9-41B0-AA34-4B3FE30A4D3A}" type="presParOf" srcId="{BE37E537-8E98-4A18-95AC-AF6EB5D21AC2}" destId="{44D7CFDF-99CC-436A-9408-2AE00BC965E6}" srcOrd="0" destOrd="0" presId="urn:microsoft.com/office/officeart/2005/8/layout/process1"/>
    <dgm:cxn modelId="{AB923693-B261-41C3-9251-8C5F2C6CF24B}" type="presParOf" srcId="{FEB7C893-B172-47C0-BB09-D090B6E3C459}" destId="{7F8B2E99-561B-4756-8C8E-E09B5F0058CF}"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4B6EC2-E39F-47BC-9DF2-F76B8FE7226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CB1DEE15-9A48-4FFF-9790-A0DCDC2F71C8}">
      <dgm:prSet/>
      <dgm:spPr/>
      <dgm:t>
        <a:bodyPr/>
        <a:lstStyle/>
        <a:p>
          <a:r>
            <a:rPr lang="en-US" dirty="0"/>
            <a:t>Enabling Developer Mode is the first step to running an alternate OS on your ChromeOS device.</a:t>
          </a:r>
        </a:p>
      </dgm:t>
    </dgm:pt>
    <dgm:pt modelId="{A74608A4-F5C1-43AE-83BB-31B3A4DB7DAA}" type="parTrans" cxnId="{AEF2BC70-9ADF-4009-8E7F-65EE807D360C}">
      <dgm:prSet/>
      <dgm:spPr/>
      <dgm:t>
        <a:bodyPr/>
        <a:lstStyle/>
        <a:p>
          <a:endParaRPr lang="en-US"/>
        </a:p>
      </dgm:t>
    </dgm:pt>
    <dgm:pt modelId="{30442621-C245-4422-A9CB-85EF575199F1}" type="sibTrans" cxnId="{AEF2BC70-9ADF-4009-8E7F-65EE807D360C}">
      <dgm:prSet/>
      <dgm:spPr/>
      <dgm:t>
        <a:bodyPr/>
        <a:lstStyle/>
        <a:p>
          <a:endParaRPr lang="en-US"/>
        </a:p>
      </dgm:t>
    </dgm:pt>
    <dgm:pt modelId="{2947F103-0A10-4E94-B13C-238B15C48843}">
      <dgm:prSet/>
      <dgm:spPr/>
      <dgm:t>
        <a:bodyPr/>
        <a:lstStyle/>
        <a:p>
          <a:r>
            <a:rPr lang="en-US" dirty="0"/>
            <a:t>First, boot to Recovery Mode. Then proceed below with the applicable instructions for your device.</a:t>
          </a:r>
        </a:p>
      </dgm:t>
    </dgm:pt>
    <dgm:pt modelId="{4B5CF73C-21EC-45B4-8F37-28119336ABD7}" type="parTrans" cxnId="{B6527A92-B1F9-498E-A4B4-5434E3904883}">
      <dgm:prSet/>
      <dgm:spPr/>
      <dgm:t>
        <a:bodyPr/>
        <a:lstStyle/>
        <a:p>
          <a:endParaRPr lang="en-US"/>
        </a:p>
      </dgm:t>
    </dgm:pt>
    <dgm:pt modelId="{517AD7DA-F4B2-479E-89C7-F610C87D2D00}" type="sibTrans" cxnId="{B6527A92-B1F9-498E-A4B4-5434E3904883}">
      <dgm:prSet/>
      <dgm:spPr/>
      <dgm:t>
        <a:bodyPr/>
        <a:lstStyle/>
        <a:p>
          <a:endParaRPr lang="en-US"/>
        </a:p>
      </dgm:t>
    </dgm:pt>
    <dgm:pt modelId="{E050A1F7-82A3-4676-8A25-BC5CF10648DB}">
      <dgm:prSet/>
      <dgm:spPr/>
      <dgm:t>
        <a:bodyPr/>
        <a:lstStyle/>
        <a:p>
          <a:r>
            <a:rPr lang="en-US" dirty="0"/>
            <a:t>Chromebooks/</a:t>
          </a:r>
          <a:r>
            <a:rPr lang="en-US" dirty="0" err="1"/>
            <a:t>Chromeboxes</a:t>
          </a:r>
          <a:endParaRPr lang="en-US" dirty="0"/>
        </a:p>
      </dgm:t>
    </dgm:pt>
    <dgm:pt modelId="{EEFCEF8E-4342-4C1D-B77D-34E44194AC76}" type="parTrans" cxnId="{3DF21DBB-692F-41B9-82FE-38C20574037A}">
      <dgm:prSet/>
      <dgm:spPr/>
      <dgm:t>
        <a:bodyPr/>
        <a:lstStyle/>
        <a:p>
          <a:endParaRPr lang="en-US"/>
        </a:p>
      </dgm:t>
    </dgm:pt>
    <dgm:pt modelId="{1EE9BC32-5F15-4BB5-A744-606546A21E69}" type="sibTrans" cxnId="{3DF21DBB-692F-41B9-82FE-38C20574037A}">
      <dgm:prSet/>
      <dgm:spPr/>
      <dgm:t>
        <a:bodyPr/>
        <a:lstStyle/>
        <a:p>
          <a:endParaRPr lang="en-US"/>
        </a:p>
      </dgm:t>
    </dgm:pt>
    <dgm:pt modelId="{7A93B3AF-3F92-4093-A484-CC07B8027828}">
      <dgm:prSet/>
      <dgm:spPr/>
      <dgm:t>
        <a:bodyPr/>
        <a:lstStyle/>
        <a:p>
          <a:r>
            <a:rPr lang="en-US" dirty="0"/>
            <a:t>Press [CTRL+D]. This should bring up a warning asking for confirmation for either "Turn OS Verification OFF" or "Enable Developer Mode".</a:t>
          </a:r>
        </a:p>
      </dgm:t>
    </dgm:pt>
    <dgm:pt modelId="{1D45089E-7363-4D8C-8606-2A90B5D37F31}" type="parTrans" cxnId="{5F270F00-E7FF-4CEB-B5F5-B456776B8C0D}">
      <dgm:prSet/>
      <dgm:spPr/>
      <dgm:t>
        <a:bodyPr/>
        <a:lstStyle/>
        <a:p>
          <a:endParaRPr lang="en-US"/>
        </a:p>
      </dgm:t>
    </dgm:pt>
    <dgm:pt modelId="{FF307E5B-F9EC-4347-9365-E721D710636F}" type="sibTrans" cxnId="{5F270F00-E7FF-4CEB-B5F5-B456776B8C0D}">
      <dgm:prSet/>
      <dgm:spPr/>
      <dgm:t>
        <a:bodyPr/>
        <a:lstStyle/>
        <a:p>
          <a:endParaRPr lang="en-US"/>
        </a:p>
      </dgm:t>
    </dgm:pt>
    <dgm:pt modelId="{998ADFE9-C689-4FA1-89BD-D2A8AAEE45E0}">
      <dgm:prSet/>
      <dgm:spPr/>
      <dgm:t>
        <a:bodyPr/>
        <a:lstStyle/>
        <a:p>
          <a:r>
            <a:rPr lang="en-US" dirty="0"/>
            <a:t>Press [ENTER]. The system should reboot and bring you to the "You are in Developer Mode" or "OS Verification is OFF" screen.</a:t>
          </a:r>
        </a:p>
      </dgm:t>
    </dgm:pt>
    <dgm:pt modelId="{9B532F94-140B-4B21-A939-0DE04569AFFC}" type="parTrans" cxnId="{2C81961C-85D4-46E9-806D-99B05D968B96}">
      <dgm:prSet/>
      <dgm:spPr/>
      <dgm:t>
        <a:bodyPr/>
        <a:lstStyle/>
        <a:p>
          <a:endParaRPr lang="en-US"/>
        </a:p>
      </dgm:t>
    </dgm:pt>
    <dgm:pt modelId="{9C140EAE-9ED6-478F-A17B-6DC5448C7C19}" type="sibTrans" cxnId="{2C81961C-85D4-46E9-806D-99B05D968B96}">
      <dgm:prSet/>
      <dgm:spPr/>
      <dgm:t>
        <a:bodyPr/>
        <a:lstStyle/>
        <a:p>
          <a:endParaRPr lang="en-US"/>
        </a:p>
      </dgm:t>
    </dgm:pt>
    <dgm:pt modelId="{601D3609-093F-4741-A398-B71BE7373219}">
      <dgm:prSet/>
      <dgm:spPr/>
      <dgm:t>
        <a:bodyPr/>
        <a:lstStyle/>
        <a:p>
          <a:r>
            <a:rPr lang="en-US"/>
            <a:t>Press [CTRL+D] to boot from internal disk.</a:t>
          </a:r>
        </a:p>
      </dgm:t>
    </dgm:pt>
    <dgm:pt modelId="{B6B1C347-7488-4D21-AE0C-D0C54AE97CE9}" type="parTrans" cxnId="{16020421-0CE4-4F98-AFCA-F5B09C944E68}">
      <dgm:prSet/>
      <dgm:spPr/>
      <dgm:t>
        <a:bodyPr/>
        <a:lstStyle/>
        <a:p>
          <a:endParaRPr lang="en-US"/>
        </a:p>
      </dgm:t>
    </dgm:pt>
    <dgm:pt modelId="{E94215F0-6E0B-4EA7-AA00-481F556DE024}" type="sibTrans" cxnId="{16020421-0CE4-4F98-AFCA-F5B09C944E68}">
      <dgm:prSet/>
      <dgm:spPr/>
      <dgm:t>
        <a:bodyPr/>
        <a:lstStyle/>
        <a:p>
          <a:endParaRPr lang="en-US"/>
        </a:p>
      </dgm:t>
    </dgm:pt>
    <dgm:pt modelId="{B6C33F7D-6F4B-4B49-8ECB-0B46781A77AA}">
      <dgm:prSet/>
      <dgm:spPr/>
      <dgm:t>
        <a:bodyPr/>
        <a:lstStyle/>
        <a:p>
          <a:r>
            <a:rPr lang="en-US" dirty="0"/>
            <a:t>Connect to a network as usual, but do not enable debugging features.</a:t>
          </a:r>
        </a:p>
      </dgm:t>
    </dgm:pt>
    <dgm:pt modelId="{36509FFC-1D8D-42CE-A2C0-91EA9A1E3352}" type="parTrans" cxnId="{DB37B5D9-3318-4F0B-B6F2-47BD8BDD5ED1}">
      <dgm:prSet/>
      <dgm:spPr/>
      <dgm:t>
        <a:bodyPr/>
        <a:lstStyle/>
        <a:p>
          <a:endParaRPr lang="en-US"/>
        </a:p>
      </dgm:t>
    </dgm:pt>
    <dgm:pt modelId="{A90ACA09-9DC7-4DE0-8B9E-7FF6CB182DD5}" type="sibTrans" cxnId="{DB37B5D9-3318-4F0B-B6F2-47BD8BDD5ED1}">
      <dgm:prSet/>
      <dgm:spPr/>
      <dgm:t>
        <a:bodyPr/>
        <a:lstStyle/>
        <a:p>
          <a:endParaRPr lang="en-US"/>
        </a:p>
      </dgm:t>
    </dgm:pt>
    <dgm:pt modelId="{57E7EE32-E728-4CDA-A84F-2A9A5A6A0FBC}">
      <dgm:prSet/>
      <dgm:spPr/>
      <dgm:t>
        <a:bodyPr/>
        <a:lstStyle/>
        <a:p>
          <a:r>
            <a:rPr lang="en-US"/>
            <a:t>Tablets</a:t>
          </a:r>
        </a:p>
      </dgm:t>
    </dgm:pt>
    <dgm:pt modelId="{84A4CB7F-BB9A-469F-8A24-F0E6867006E4}" type="parTrans" cxnId="{C858004F-D01A-4F3B-9A5C-AD70E2263480}">
      <dgm:prSet/>
      <dgm:spPr/>
      <dgm:t>
        <a:bodyPr/>
        <a:lstStyle/>
        <a:p>
          <a:endParaRPr lang="en-US"/>
        </a:p>
      </dgm:t>
    </dgm:pt>
    <dgm:pt modelId="{BC974589-361D-48DE-8E1E-E9345B1ADB90}" type="sibTrans" cxnId="{C858004F-D01A-4F3B-9A5C-AD70E2263480}">
      <dgm:prSet/>
      <dgm:spPr/>
      <dgm:t>
        <a:bodyPr/>
        <a:lstStyle/>
        <a:p>
          <a:endParaRPr lang="en-US"/>
        </a:p>
      </dgm:t>
    </dgm:pt>
    <dgm:pt modelId="{AC4BB704-F811-4B86-A139-530CAFAA289B}">
      <dgm:prSet/>
      <dgm:spPr/>
      <dgm:t>
        <a:bodyPr/>
        <a:lstStyle/>
        <a:p>
          <a:r>
            <a:rPr lang="en-US" dirty="0"/>
            <a:t>Press Volume Up + Volume Down to bring up the menu selection screen.</a:t>
          </a:r>
        </a:p>
      </dgm:t>
    </dgm:pt>
    <dgm:pt modelId="{4B1AFA38-8F3C-4885-BE4F-67B026A9AABE}" type="parTrans" cxnId="{7D6F9352-8881-4062-AA42-0BA9C6284763}">
      <dgm:prSet/>
      <dgm:spPr/>
      <dgm:t>
        <a:bodyPr/>
        <a:lstStyle/>
        <a:p>
          <a:endParaRPr lang="en-US"/>
        </a:p>
      </dgm:t>
    </dgm:pt>
    <dgm:pt modelId="{626B687C-EEFF-4B2B-946F-E1B6F6979B76}" type="sibTrans" cxnId="{7D6F9352-8881-4062-AA42-0BA9C6284763}">
      <dgm:prSet/>
      <dgm:spPr/>
      <dgm:t>
        <a:bodyPr/>
        <a:lstStyle/>
        <a:p>
          <a:endParaRPr lang="en-US"/>
        </a:p>
      </dgm:t>
    </dgm:pt>
    <dgm:pt modelId="{393BBAB1-2C35-4E30-A069-1457A3898B63}">
      <dgm:prSet/>
      <dgm:spPr/>
      <dgm:t>
        <a:bodyPr/>
        <a:lstStyle/>
        <a:p>
          <a:r>
            <a:rPr lang="en-US" dirty="0"/>
            <a:t>Use the Volume Up and Volume Down to navigate to "Confirm Enabling Developer Mode", then press Power to select it. The system should reboot and bring you to the "OS Verification is OFF" screen.</a:t>
          </a:r>
        </a:p>
      </dgm:t>
    </dgm:pt>
    <dgm:pt modelId="{9BE1CE87-D30F-4E24-8492-10F415601385}" type="parTrans" cxnId="{8810A96E-E349-4EAE-9D68-0B09E52D3043}">
      <dgm:prSet/>
      <dgm:spPr/>
      <dgm:t>
        <a:bodyPr/>
        <a:lstStyle/>
        <a:p>
          <a:endParaRPr lang="en-US"/>
        </a:p>
      </dgm:t>
    </dgm:pt>
    <dgm:pt modelId="{C7F2EBF7-8F51-46AE-8A5F-79E430B1DE69}" type="sibTrans" cxnId="{8810A96E-E349-4EAE-9D68-0B09E52D3043}">
      <dgm:prSet/>
      <dgm:spPr/>
      <dgm:t>
        <a:bodyPr/>
        <a:lstStyle/>
        <a:p>
          <a:endParaRPr lang="en-US"/>
        </a:p>
      </dgm:t>
    </dgm:pt>
    <dgm:pt modelId="{051B4BE7-D718-4C25-8F68-51C5914EB086}">
      <dgm:prSet/>
      <dgm:spPr/>
      <dgm:t>
        <a:bodyPr/>
        <a:lstStyle/>
        <a:p>
          <a:r>
            <a:rPr lang="en-US" dirty="0"/>
            <a:t>Select "Developer Options", then select "Boot from Internal Disk"</a:t>
          </a:r>
        </a:p>
      </dgm:t>
    </dgm:pt>
    <dgm:pt modelId="{C7958F9A-C186-4E70-BB67-3EE925FB108F}" type="parTrans" cxnId="{4C79122B-AB0E-41AF-96DE-A452CB476FD5}">
      <dgm:prSet/>
      <dgm:spPr/>
      <dgm:t>
        <a:bodyPr/>
        <a:lstStyle/>
        <a:p>
          <a:endParaRPr lang="en-US"/>
        </a:p>
      </dgm:t>
    </dgm:pt>
    <dgm:pt modelId="{8B86E5DE-841A-4612-98EB-9113FAA20203}" type="sibTrans" cxnId="{4C79122B-AB0E-41AF-96DE-A452CB476FD5}">
      <dgm:prSet/>
      <dgm:spPr/>
      <dgm:t>
        <a:bodyPr/>
        <a:lstStyle/>
        <a:p>
          <a:endParaRPr lang="en-US"/>
        </a:p>
      </dgm:t>
    </dgm:pt>
    <dgm:pt modelId="{A694B380-09B8-46A3-965A-2E237D327AA4}" type="pres">
      <dgm:prSet presAssocID="{834B6EC2-E39F-47BC-9DF2-F76B8FE72260}" presName="Name0" presStyleCnt="0">
        <dgm:presLayoutVars>
          <dgm:dir/>
          <dgm:resizeHandles val="exact"/>
        </dgm:presLayoutVars>
      </dgm:prSet>
      <dgm:spPr/>
    </dgm:pt>
    <dgm:pt modelId="{1CCBCE14-73A4-4919-BB2E-09933ECD1B62}" type="pres">
      <dgm:prSet presAssocID="{CB1DEE15-9A48-4FFF-9790-A0DCDC2F71C8}" presName="node" presStyleLbl="node1" presStyleIdx="0" presStyleCnt="11" custScaleY="199501">
        <dgm:presLayoutVars>
          <dgm:bulletEnabled val="1"/>
        </dgm:presLayoutVars>
      </dgm:prSet>
      <dgm:spPr/>
    </dgm:pt>
    <dgm:pt modelId="{B3CE5EC5-927B-4CCC-9907-FDF6297A0AD8}" type="pres">
      <dgm:prSet presAssocID="{30442621-C245-4422-A9CB-85EF575199F1}" presName="sibTrans" presStyleLbl="sibTrans1D1" presStyleIdx="0" presStyleCnt="10"/>
      <dgm:spPr/>
    </dgm:pt>
    <dgm:pt modelId="{BD9B1C68-3E93-418F-AF5B-7E360AFAAB48}" type="pres">
      <dgm:prSet presAssocID="{30442621-C245-4422-A9CB-85EF575199F1}" presName="connectorText" presStyleLbl="sibTrans1D1" presStyleIdx="0" presStyleCnt="10"/>
      <dgm:spPr/>
    </dgm:pt>
    <dgm:pt modelId="{388DB6A2-F0D3-41A2-AE44-3113C1272ECD}" type="pres">
      <dgm:prSet presAssocID="{2947F103-0A10-4E94-B13C-238B15C48843}" presName="node" presStyleLbl="node1" presStyleIdx="1" presStyleCnt="11" custScaleY="176253">
        <dgm:presLayoutVars>
          <dgm:bulletEnabled val="1"/>
        </dgm:presLayoutVars>
      </dgm:prSet>
      <dgm:spPr/>
    </dgm:pt>
    <dgm:pt modelId="{EDD276D7-F047-4DAD-8D00-70967329F729}" type="pres">
      <dgm:prSet presAssocID="{517AD7DA-F4B2-479E-89C7-F610C87D2D00}" presName="sibTrans" presStyleLbl="sibTrans1D1" presStyleIdx="1" presStyleCnt="10"/>
      <dgm:spPr/>
    </dgm:pt>
    <dgm:pt modelId="{9E88CDC5-B301-46B9-B7E3-B424ADB0C0EE}" type="pres">
      <dgm:prSet presAssocID="{517AD7DA-F4B2-479E-89C7-F610C87D2D00}" presName="connectorText" presStyleLbl="sibTrans1D1" presStyleIdx="1" presStyleCnt="10"/>
      <dgm:spPr/>
    </dgm:pt>
    <dgm:pt modelId="{0E2E92EF-E966-42F5-BCE8-3C9805BCECBD}" type="pres">
      <dgm:prSet presAssocID="{E050A1F7-82A3-4676-8A25-BC5CF10648DB}" presName="node" presStyleLbl="node1" presStyleIdx="2" presStyleCnt="11">
        <dgm:presLayoutVars>
          <dgm:bulletEnabled val="1"/>
        </dgm:presLayoutVars>
      </dgm:prSet>
      <dgm:spPr/>
    </dgm:pt>
    <dgm:pt modelId="{7D4E546A-60F4-4664-8C93-B5840B599069}" type="pres">
      <dgm:prSet presAssocID="{1EE9BC32-5F15-4BB5-A744-606546A21E69}" presName="sibTrans" presStyleLbl="sibTrans1D1" presStyleIdx="2" presStyleCnt="10"/>
      <dgm:spPr/>
    </dgm:pt>
    <dgm:pt modelId="{55F19CA4-E329-4E49-9AE3-1F736E59B6DB}" type="pres">
      <dgm:prSet presAssocID="{1EE9BC32-5F15-4BB5-A744-606546A21E69}" presName="connectorText" presStyleLbl="sibTrans1D1" presStyleIdx="2" presStyleCnt="10"/>
      <dgm:spPr/>
    </dgm:pt>
    <dgm:pt modelId="{E00E0CD8-9FD5-46F0-B58D-47C3F73ADC1C}" type="pres">
      <dgm:prSet presAssocID="{7A93B3AF-3F92-4093-A484-CC07B8027828}" presName="node" presStyleLbl="node1" presStyleIdx="3" presStyleCnt="11" custScaleX="154825" custScaleY="224720">
        <dgm:presLayoutVars>
          <dgm:bulletEnabled val="1"/>
        </dgm:presLayoutVars>
      </dgm:prSet>
      <dgm:spPr/>
    </dgm:pt>
    <dgm:pt modelId="{4068F4C4-E704-4518-ADBE-2229E54548C5}" type="pres">
      <dgm:prSet presAssocID="{FF307E5B-F9EC-4347-9365-E721D710636F}" presName="sibTrans" presStyleLbl="sibTrans1D1" presStyleIdx="3" presStyleCnt="10"/>
      <dgm:spPr/>
    </dgm:pt>
    <dgm:pt modelId="{A4A63049-1CEF-48B5-BB9B-5E99639C183C}" type="pres">
      <dgm:prSet presAssocID="{FF307E5B-F9EC-4347-9365-E721D710636F}" presName="connectorText" presStyleLbl="sibTrans1D1" presStyleIdx="3" presStyleCnt="10"/>
      <dgm:spPr/>
    </dgm:pt>
    <dgm:pt modelId="{BB8F6927-084C-4471-A024-760622A7A791}" type="pres">
      <dgm:prSet presAssocID="{998ADFE9-C689-4FA1-89BD-D2A8AAEE45E0}" presName="node" presStyleLbl="node1" presStyleIdx="4" presStyleCnt="11" custScaleY="218863">
        <dgm:presLayoutVars>
          <dgm:bulletEnabled val="1"/>
        </dgm:presLayoutVars>
      </dgm:prSet>
      <dgm:spPr/>
    </dgm:pt>
    <dgm:pt modelId="{7A6B9E4C-7690-42A4-BF1A-2A651515B785}" type="pres">
      <dgm:prSet presAssocID="{9C140EAE-9ED6-478F-A17B-6DC5448C7C19}" presName="sibTrans" presStyleLbl="sibTrans1D1" presStyleIdx="4" presStyleCnt="10"/>
      <dgm:spPr/>
    </dgm:pt>
    <dgm:pt modelId="{8CE40D7F-3111-442C-8C77-8E59E89C56FA}" type="pres">
      <dgm:prSet presAssocID="{9C140EAE-9ED6-478F-A17B-6DC5448C7C19}" presName="connectorText" presStyleLbl="sibTrans1D1" presStyleIdx="4" presStyleCnt="10"/>
      <dgm:spPr/>
    </dgm:pt>
    <dgm:pt modelId="{1C7B45FD-A4A5-41EA-A806-8B435CA1554E}" type="pres">
      <dgm:prSet presAssocID="{601D3609-093F-4741-A398-B71BE7373219}" presName="node" presStyleLbl="node1" presStyleIdx="5" presStyleCnt="11">
        <dgm:presLayoutVars>
          <dgm:bulletEnabled val="1"/>
        </dgm:presLayoutVars>
      </dgm:prSet>
      <dgm:spPr/>
    </dgm:pt>
    <dgm:pt modelId="{C5E405A6-FD6F-402F-A417-C8D3795CCC30}" type="pres">
      <dgm:prSet presAssocID="{E94215F0-6E0B-4EA7-AA00-481F556DE024}" presName="sibTrans" presStyleLbl="sibTrans1D1" presStyleIdx="5" presStyleCnt="10"/>
      <dgm:spPr/>
    </dgm:pt>
    <dgm:pt modelId="{BDCDED60-16B2-4BC3-A4F7-569B14847389}" type="pres">
      <dgm:prSet presAssocID="{E94215F0-6E0B-4EA7-AA00-481F556DE024}" presName="connectorText" presStyleLbl="sibTrans1D1" presStyleIdx="5" presStyleCnt="10"/>
      <dgm:spPr/>
    </dgm:pt>
    <dgm:pt modelId="{F488B314-42F8-43C0-8D69-971C88322F0C}" type="pres">
      <dgm:prSet presAssocID="{B6C33F7D-6F4B-4B49-8ECB-0B46781A77AA}" presName="node" presStyleLbl="node1" presStyleIdx="6" presStyleCnt="11" custScaleY="167791">
        <dgm:presLayoutVars>
          <dgm:bulletEnabled val="1"/>
        </dgm:presLayoutVars>
      </dgm:prSet>
      <dgm:spPr/>
    </dgm:pt>
    <dgm:pt modelId="{98CCC7C4-69DB-4DA7-A134-3D9F495B6C9D}" type="pres">
      <dgm:prSet presAssocID="{A90ACA09-9DC7-4DE0-8B9E-7FF6CB182DD5}" presName="sibTrans" presStyleLbl="sibTrans1D1" presStyleIdx="6" presStyleCnt="10"/>
      <dgm:spPr/>
    </dgm:pt>
    <dgm:pt modelId="{0CD5DC86-A6AA-4E13-8629-BAD113CB4041}" type="pres">
      <dgm:prSet presAssocID="{A90ACA09-9DC7-4DE0-8B9E-7FF6CB182DD5}" presName="connectorText" presStyleLbl="sibTrans1D1" presStyleIdx="6" presStyleCnt="10"/>
      <dgm:spPr/>
    </dgm:pt>
    <dgm:pt modelId="{BCF318FC-0643-4238-8D10-51015FEB7F15}" type="pres">
      <dgm:prSet presAssocID="{57E7EE32-E728-4CDA-A84F-2A9A5A6A0FBC}" presName="node" presStyleLbl="node1" presStyleIdx="7" presStyleCnt="11">
        <dgm:presLayoutVars>
          <dgm:bulletEnabled val="1"/>
        </dgm:presLayoutVars>
      </dgm:prSet>
      <dgm:spPr/>
    </dgm:pt>
    <dgm:pt modelId="{A6D30685-A067-4B05-AF24-796B0B889200}" type="pres">
      <dgm:prSet presAssocID="{BC974589-361D-48DE-8E1E-E9345B1ADB90}" presName="sibTrans" presStyleLbl="sibTrans1D1" presStyleIdx="7" presStyleCnt="10"/>
      <dgm:spPr/>
    </dgm:pt>
    <dgm:pt modelId="{FAA4B355-2B1B-4D89-9FF1-E602AEFA03BD}" type="pres">
      <dgm:prSet presAssocID="{BC974589-361D-48DE-8E1E-E9345B1ADB90}" presName="connectorText" presStyleLbl="sibTrans1D1" presStyleIdx="7" presStyleCnt="10"/>
      <dgm:spPr/>
    </dgm:pt>
    <dgm:pt modelId="{A302DC0F-534F-43B9-9D5D-FD2B55D31ECC}" type="pres">
      <dgm:prSet presAssocID="{AC4BB704-F811-4B86-A139-530CAFAA289B}" presName="node" presStyleLbl="node1" presStyleIdx="8" presStyleCnt="11" custScaleY="200890">
        <dgm:presLayoutVars>
          <dgm:bulletEnabled val="1"/>
        </dgm:presLayoutVars>
      </dgm:prSet>
      <dgm:spPr/>
    </dgm:pt>
    <dgm:pt modelId="{1599EB98-E676-46F1-A879-AF389B4C13A4}" type="pres">
      <dgm:prSet presAssocID="{626B687C-EEFF-4B2B-946F-E1B6F6979B76}" presName="sibTrans" presStyleLbl="sibTrans1D1" presStyleIdx="8" presStyleCnt="10"/>
      <dgm:spPr/>
    </dgm:pt>
    <dgm:pt modelId="{4FA559E4-083D-4BFA-850C-575181E08AF0}" type="pres">
      <dgm:prSet presAssocID="{626B687C-EEFF-4B2B-946F-E1B6F6979B76}" presName="connectorText" presStyleLbl="sibTrans1D1" presStyleIdx="8" presStyleCnt="10"/>
      <dgm:spPr/>
    </dgm:pt>
    <dgm:pt modelId="{C3BD1996-91D7-459F-9BD6-79ED1EAE1FFB}" type="pres">
      <dgm:prSet presAssocID="{393BBAB1-2C35-4E30-A069-1457A3898B63}" presName="node" presStyleLbl="node1" presStyleIdx="9" presStyleCnt="11" custScaleX="133411" custScaleY="251749">
        <dgm:presLayoutVars>
          <dgm:bulletEnabled val="1"/>
        </dgm:presLayoutVars>
      </dgm:prSet>
      <dgm:spPr/>
    </dgm:pt>
    <dgm:pt modelId="{9913B616-5175-4D3A-B97F-5FCDDC796365}" type="pres">
      <dgm:prSet presAssocID="{C7F2EBF7-8F51-46AE-8A5F-79E430B1DE69}" presName="sibTrans" presStyleLbl="sibTrans1D1" presStyleIdx="9" presStyleCnt="10"/>
      <dgm:spPr/>
    </dgm:pt>
    <dgm:pt modelId="{8881F5EC-53D7-405E-BBFB-451D6BACDC18}" type="pres">
      <dgm:prSet presAssocID="{C7F2EBF7-8F51-46AE-8A5F-79E430B1DE69}" presName="connectorText" presStyleLbl="sibTrans1D1" presStyleIdx="9" presStyleCnt="10"/>
      <dgm:spPr/>
    </dgm:pt>
    <dgm:pt modelId="{B94EF436-412D-4162-91D7-90EABA23096F}" type="pres">
      <dgm:prSet presAssocID="{051B4BE7-D718-4C25-8F68-51C5914EB086}" presName="node" presStyleLbl="node1" presStyleIdx="10" presStyleCnt="11" custScaleX="145293" custScaleY="124273" custLinFactNeighborX="42229" custLinFactNeighborY="-10718">
        <dgm:presLayoutVars>
          <dgm:bulletEnabled val="1"/>
        </dgm:presLayoutVars>
      </dgm:prSet>
      <dgm:spPr/>
    </dgm:pt>
  </dgm:ptLst>
  <dgm:cxnLst>
    <dgm:cxn modelId="{5F270F00-E7FF-4CEB-B5F5-B456776B8C0D}" srcId="{834B6EC2-E39F-47BC-9DF2-F76B8FE72260}" destId="{7A93B3AF-3F92-4093-A484-CC07B8027828}" srcOrd="3" destOrd="0" parTransId="{1D45089E-7363-4D8C-8606-2A90B5D37F31}" sibTransId="{FF307E5B-F9EC-4347-9365-E721D710636F}"/>
    <dgm:cxn modelId="{7938CD01-B779-424A-9BFD-487A43DDB9B9}" type="presOf" srcId="{BC974589-361D-48DE-8E1E-E9345B1ADB90}" destId="{A6D30685-A067-4B05-AF24-796B0B889200}" srcOrd="0" destOrd="0" presId="urn:microsoft.com/office/officeart/2016/7/layout/RepeatingBendingProcessNew"/>
    <dgm:cxn modelId="{CF81EB0D-925D-4A1F-BC6E-D05A78BCC52A}" type="presOf" srcId="{051B4BE7-D718-4C25-8F68-51C5914EB086}" destId="{B94EF436-412D-4162-91D7-90EABA23096F}" srcOrd="0" destOrd="0" presId="urn:microsoft.com/office/officeart/2016/7/layout/RepeatingBendingProcessNew"/>
    <dgm:cxn modelId="{2C81961C-85D4-46E9-806D-99B05D968B96}" srcId="{834B6EC2-E39F-47BC-9DF2-F76B8FE72260}" destId="{998ADFE9-C689-4FA1-89BD-D2A8AAEE45E0}" srcOrd="4" destOrd="0" parTransId="{9B532F94-140B-4B21-A939-0DE04569AFFC}" sibTransId="{9C140EAE-9ED6-478F-A17B-6DC5448C7C19}"/>
    <dgm:cxn modelId="{16020421-0CE4-4F98-AFCA-F5B09C944E68}" srcId="{834B6EC2-E39F-47BC-9DF2-F76B8FE72260}" destId="{601D3609-093F-4741-A398-B71BE7373219}" srcOrd="5" destOrd="0" parTransId="{B6B1C347-7488-4D21-AE0C-D0C54AE97CE9}" sibTransId="{E94215F0-6E0B-4EA7-AA00-481F556DE024}"/>
    <dgm:cxn modelId="{F7915D25-E393-4820-9097-57FE7FC2ECB8}" type="presOf" srcId="{9C140EAE-9ED6-478F-A17B-6DC5448C7C19}" destId="{7A6B9E4C-7690-42A4-BF1A-2A651515B785}" srcOrd="0" destOrd="0" presId="urn:microsoft.com/office/officeart/2016/7/layout/RepeatingBendingProcessNew"/>
    <dgm:cxn modelId="{4C79122B-AB0E-41AF-96DE-A452CB476FD5}" srcId="{834B6EC2-E39F-47BC-9DF2-F76B8FE72260}" destId="{051B4BE7-D718-4C25-8F68-51C5914EB086}" srcOrd="10" destOrd="0" parTransId="{C7958F9A-C186-4E70-BB67-3EE925FB108F}" sibTransId="{8B86E5DE-841A-4612-98EB-9113FAA20203}"/>
    <dgm:cxn modelId="{4977882C-42DF-490D-A811-71EFD75E1A50}" type="presOf" srcId="{626B687C-EEFF-4B2B-946F-E1B6F6979B76}" destId="{4FA559E4-083D-4BFA-850C-575181E08AF0}" srcOrd="1" destOrd="0" presId="urn:microsoft.com/office/officeart/2016/7/layout/RepeatingBendingProcessNew"/>
    <dgm:cxn modelId="{7FB5BF39-297F-462D-8A0E-826E3EEFF216}" type="presOf" srcId="{2947F103-0A10-4E94-B13C-238B15C48843}" destId="{388DB6A2-F0D3-41A2-AE44-3113C1272ECD}" srcOrd="0" destOrd="0" presId="urn:microsoft.com/office/officeart/2016/7/layout/RepeatingBendingProcessNew"/>
    <dgm:cxn modelId="{F6B9823D-FA72-4965-9615-779711ECDC94}" type="presOf" srcId="{30442621-C245-4422-A9CB-85EF575199F1}" destId="{B3CE5EC5-927B-4CCC-9907-FDF6297A0AD8}" srcOrd="0" destOrd="0" presId="urn:microsoft.com/office/officeart/2016/7/layout/RepeatingBendingProcessNew"/>
    <dgm:cxn modelId="{8967C042-1422-4EFB-9D8F-390178FBCDF4}" type="presOf" srcId="{1EE9BC32-5F15-4BB5-A744-606546A21E69}" destId="{55F19CA4-E329-4E49-9AE3-1F736E59B6DB}" srcOrd="1" destOrd="0" presId="urn:microsoft.com/office/officeart/2016/7/layout/RepeatingBendingProcessNew"/>
    <dgm:cxn modelId="{42DBBA44-64EF-4350-A482-969DE61AD95F}" type="presOf" srcId="{FF307E5B-F9EC-4347-9365-E721D710636F}" destId="{4068F4C4-E704-4518-ADBE-2229E54548C5}" srcOrd="0" destOrd="0" presId="urn:microsoft.com/office/officeart/2016/7/layout/RepeatingBendingProcessNew"/>
    <dgm:cxn modelId="{A25ABC6B-E99C-4C1E-98BD-4552F5BE397C}" type="presOf" srcId="{BC974589-361D-48DE-8E1E-E9345B1ADB90}" destId="{FAA4B355-2B1B-4D89-9FF1-E602AEFA03BD}" srcOrd="1" destOrd="0" presId="urn:microsoft.com/office/officeart/2016/7/layout/RepeatingBendingProcessNew"/>
    <dgm:cxn modelId="{8810A96E-E349-4EAE-9D68-0B09E52D3043}" srcId="{834B6EC2-E39F-47BC-9DF2-F76B8FE72260}" destId="{393BBAB1-2C35-4E30-A069-1457A3898B63}" srcOrd="9" destOrd="0" parTransId="{9BE1CE87-D30F-4E24-8492-10F415601385}" sibTransId="{C7F2EBF7-8F51-46AE-8A5F-79E430B1DE69}"/>
    <dgm:cxn modelId="{C858004F-D01A-4F3B-9A5C-AD70E2263480}" srcId="{834B6EC2-E39F-47BC-9DF2-F76B8FE72260}" destId="{57E7EE32-E728-4CDA-A84F-2A9A5A6A0FBC}" srcOrd="7" destOrd="0" parTransId="{84A4CB7F-BB9A-469F-8A24-F0E6867006E4}" sibTransId="{BC974589-361D-48DE-8E1E-E9345B1ADB90}"/>
    <dgm:cxn modelId="{BF892770-F3A5-491B-8589-D2C51DD9A21B}" type="presOf" srcId="{626B687C-EEFF-4B2B-946F-E1B6F6979B76}" destId="{1599EB98-E676-46F1-A879-AF389B4C13A4}" srcOrd="0" destOrd="0" presId="urn:microsoft.com/office/officeart/2016/7/layout/RepeatingBendingProcessNew"/>
    <dgm:cxn modelId="{AEF2BC70-9ADF-4009-8E7F-65EE807D360C}" srcId="{834B6EC2-E39F-47BC-9DF2-F76B8FE72260}" destId="{CB1DEE15-9A48-4FFF-9790-A0DCDC2F71C8}" srcOrd="0" destOrd="0" parTransId="{A74608A4-F5C1-43AE-83BB-31B3A4DB7DAA}" sibTransId="{30442621-C245-4422-A9CB-85EF575199F1}"/>
    <dgm:cxn modelId="{7D6F9352-8881-4062-AA42-0BA9C6284763}" srcId="{834B6EC2-E39F-47BC-9DF2-F76B8FE72260}" destId="{AC4BB704-F811-4B86-A139-530CAFAA289B}" srcOrd="8" destOrd="0" parTransId="{4B1AFA38-8F3C-4885-BE4F-67B026A9AABE}" sibTransId="{626B687C-EEFF-4B2B-946F-E1B6F6979B76}"/>
    <dgm:cxn modelId="{5F815479-7A6E-48EB-8625-FD5CA92358B3}" type="presOf" srcId="{393BBAB1-2C35-4E30-A069-1457A3898B63}" destId="{C3BD1996-91D7-459F-9BD6-79ED1EAE1FFB}" srcOrd="0" destOrd="0" presId="urn:microsoft.com/office/officeart/2016/7/layout/RepeatingBendingProcessNew"/>
    <dgm:cxn modelId="{F4C8067D-46EB-4BB4-98B5-EEC3CCE8500D}" type="presOf" srcId="{C7F2EBF7-8F51-46AE-8A5F-79E430B1DE69}" destId="{9913B616-5175-4D3A-B97F-5FCDDC796365}" srcOrd="0" destOrd="0" presId="urn:microsoft.com/office/officeart/2016/7/layout/RepeatingBendingProcessNew"/>
    <dgm:cxn modelId="{6A75B37D-D036-45F3-828D-3C6AFC447126}" type="presOf" srcId="{517AD7DA-F4B2-479E-89C7-F610C87D2D00}" destId="{9E88CDC5-B301-46B9-B7E3-B424ADB0C0EE}" srcOrd="1" destOrd="0" presId="urn:microsoft.com/office/officeart/2016/7/layout/RepeatingBendingProcessNew"/>
    <dgm:cxn modelId="{6AD54A91-822C-46CD-A1A7-24E1CD8ED0E9}" type="presOf" srcId="{9C140EAE-9ED6-478F-A17B-6DC5448C7C19}" destId="{8CE40D7F-3111-442C-8C77-8E59E89C56FA}" srcOrd="1" destOrd="0" presId="urn:microsoft.com/office/officeart/2016/7/layout/RepeatingBendingProcessNew"/>
    <dgm:cxn modelId="{5EF85191-7E2E-4309-8470-C98DD422B97B}" type="presOf" srcId="{E94215F0-6E0B-4EA7-AA00-481F556DE024}" destId="{C5E405A6-FD6F-402F-A417-C8D3795CCC30}" srcOrd="0" destOrd="0" presId="urn:microsoft.com/office/officeart/2016/7/layout/RepeatingBendingProcessNew"/>
    <dgm:cxn modelId="{B6527A92-B1F9-498E-A4B4-5434E3904883}" srcId="{834B6EC2-E39F-47BC-9DF2-F76B8FE72260}" destId="{2947F103-0A10-4E94-B13C-238B15C48843}" srcOrd="1" destOrd="0" parTransId="{4B5CF73C-21EC-45B4-8F37-28119336ABD7}" sibTransId="{517AD7DA-F4B2-479E-89C7-F610C87D2D00}"/>
    <dgm:cxn modelId="{42E2869F-6D89-4DCF-ABA6-FC0CE6FEAD2B}" type="presOf" srcId="{7A93B3AF-3F92-4093-A484-CC07B8027828}" destId="{E00E0CD8-9FD5-46F0-B58D-47C3F73ADC1C}" srcOrd="0" destOrd="0" presId="urn:microsoft.com/office/officeart/2016/7/layout/RepeatingBendingProcessNew"/>
    <dgm:cxn modelId="{21EEF39F-0830-4323-B10E-87E1EC0BAAB1}" type="presOf" srcId="{30442621-C245-4422-A9CB-85EF575199F1}" destId="{BD9B1C68-3E93-418F-AF5B-7E360AFAAB48}" srcOrd="1" destOrd="0" presId="urn:microsoft.com/office/officeart/2016/7/layout/RepeatingBendingProcessNew"/>
    <dgm:cxn modelId="{374539A5-0603-4BD4-924F-7A9E0CCA56CB}" type="presOf" srcId="{E050A1F7-82A3-4676-8A25-BC5CF10648DB}" destId="{0E2E92EF-E966-42F5-BCE8-3C9805BCECBD}" srcOrd="0" destOrd="0" presId="urn:microsoft.com/office/officeart/2016/7/layout/RepeatingBendingProcessNew"/>
    <dgm:cxn modelId="{7524CEA7-9E76-47F1-9098-CB970F650C81}" type="presOf" srcId="{AC4BB704-F811-4B86-A139-530CAFAA289B}" destId="{A302DC0F-534F-43B9-9D5D-FD2B55D31ECC}" srcOrd="0" destOrd="0" presId="urn:microsoft.com/office/officeart/2016/7/layout/RepeatingBendingProcessNew"/>
    <dgm:cxn modelId="{3B8480AC-584F-4691-BDEF-C5643116183D}" type="presOf" srcId="{E94215F0-6E0B-4EA7-AA00-481F556DE024}" destId="{BDCDED60-16B2-4BC3-A4F7-569B14847389}" srcOrd="1" destOrd="0" presId="urn:microsoft.com/office/officeart/2016/7/layout/RepeatingBendingProcessNew"/>
    <dgm:cxn modelId="{E90A20B1-BAB8-47D6-BEAF-9AB26CC58926}" type="presOf" srcId="{57E7EE32-E728-4CDA-A84F-2A9A5A6A0FBC}" destId="{BCF318FC-0643-4238-8D10-51015FEB7F15}" srcOrd="0" destOrd="0" presId="urn:microsoft.com/office/officeart/2016/7/layout/RepeatingBendingProcessNew"/>
    <dgm:cxn modelId="{4E28E1B6-92E3-419F-9CDF-BBCC4F09B7CF}" type="presOf" srcId="{834B6EC2-E39F-47BC-9DF2-F76B8FE72260}" destId="{A694B380-09B8-46A3-965A-2E237D327AA4}" srcOrd="0" destOrd="0" presId="urn:microsoft.com/office/officeart/2016/7/layout/RepeatingBendingProcessNew"/>
    <dgm:cxn modelId="{9F6102BA-615B-4EF5-B313-29576933E374}" type="presOf" srcId="{A90ACA09-9DC7-4DE0-8B9E-7FF6CB182DD5}" destId="{98CCC7C4-69DB-4DA7-A134-3D9F495B6C9D}" srcOrd="0" destOrd="0" presId="urn:microsoft.com/office/officeart/2016/7/layout/RepeatingBendingProcessNew"/>
    <dgm:cxn modelId="{3DF21DBB-692F-41B9-82FE-38C20574037A}" srcId="{834B6EC2-E39F-47BC-9DF2-F76B8FE72260}" destId="{E050A1F7-82A3-4676-8A25-BC5CF10648DB}" srcOrd="2" destOrd="0" parTransId="{EEFCEF8E-4342-4C1D-B77D-34E44194AC76}" sibTransId="{1EE9BC32-5F15-4BB5-A744-606546A21E69}"/>
    <dgm:cxn modelId="{73E694C1-DF81-442A-A3DA-1D80A175D9ED}" type="presOf" srcId="{C7F2EBF7-8F51-46AE-8A5F-79E430B1DE69}" destId="{8881F5EC-53D7-405E-BBFB-451D6BACDC18}" srcOrd="1" destOrd="0" presId="urn:microsoft.com/office/officeart/2016/7/layout/RepeatingBendingProcessNew"/>
    <dgm:cxn modelId="{CC1C19C9-B067-47B2-A5A0-0DB5002D8D8E}" type="presOf" srcId="{998ADFE9-C689-4FA1-89BD-D2A8AAEE45E0}" destId="{BB8F6927-084C-4471-A024-760622A7A791}" srcOrd="0" destOrd="0" presId="urn:microsoft.com/office/officeart/2016/7/layout/RepeatingBendingProcessNew"/>
    <dgm:cxn modelId="{85612ACB-E3BE-4C47-8E17-08601238FE5E}" type="presOf" srcId="{CB1DEE15-9A48-4FFF-9790-A0DCDC2F71C8}" destId="{1CCBCE14-73A4-4919-BB2E-09933ECD1B62}" srcOrd="0" destOrd="0" presId="urn:microsoft.com/office/officeart/2016/7/layout/RepeatingBendingProcessNew"/>
    <dgm:cxn modelId="{1283FFCD-9C47-4F91-AE00-3639C63EC5B2}" type="presOf" srcId="{601D3609-093F-4741-A398-B71BE7373219}" destId="{1C7B45FD-A4A5-41EA-A806-8B435CA1554E}" srcOrd="0" destOrd="0" presId="urn:microsoft.com/office/officeart/2016/7/layout/RepeatingBendingProcessNew"/>
    <dgm:cxn modelId="{DB37B5D9-3318-4F0B-B6F2-47BD8BDD5ED1}" srcId="{834B6EC2-E39F-47BC-9DF2-F76B8FE72260}" destId="{B6C33F7D-6F4B-4B49-8ECB-0B46781A77AA}" srcOrd="6" destOrd="0" parTransId="{36509FFC-1D8D-42CE-A2C0-91EA9A1E3352}" sibTransId="{A90ACA09-9DC7-4DE0-8B9E-7FF6CB182DD5}"/>
    <dgm:cxn modelId="{DF8A3DDA-598B-474D-BA24-091F12ECDBE8}" type="presOf" srcId="{B6C33F7D-6F4B-4B49-8ECB-0B46781A77AA}" destId="{F488B314-42F8-43C0-8D69-971C88322F0C}" srcOrd="0" destOrd="0" presId="urn:microsoft.com/office/officeart/2016/7/layout/RepeatingBendingProcessNew"/>
    <dgm:cxn modelId="{0D6B8FE2-9B09-4A3A-A577-DDC729D13AD6}" type="presOf" srcId="{A90ACA09-9DC7-4DE0-8B9E-7FF6CB182DD5}" destId="{0CD5DC86-A6AA-4E13-8629-BAD113CB4041}" srcOrd="1" destOrd="0" presId="urn:microsoft.com/office/officeart/2016/7/layout/RepeatingBendingProcessNew"/>
    <dgm:cxn modelId="{AC0F5CE6-649C-49F5-AA49-409E49C34E76}" type="presOf" srcId="{517AD7DA-F4B2-479E-89C7-F610C87D2D00}" destId="{EDD276D7-F047-4DAD-8D00-70967329F729}" srcOrd="0" destOrd="0" presId="urn:microsoft.com/office/officeart/2016/7/layout/RepeatingBendingProcessNew"/>
    <dgm:cxn modelId="{BE039DEB-02AE-4A2E-9E2E-6333F5CC8647}" type="presOf" srcId="{FF307E5B-F9EC-4347-9365-E721D710636F}" destId="{A4A63049-1CEF-48B5-BB9B-5E99639C183C}" srcOrd="1" destOrd="0" presId="urn:microsoft.com/office/officeart/2016/7/layout/RepeatingBendingProcessNew"/>
    <dgm:cxn modelId="{2BBB67FA-2C9A-43BA-9F8C-047B7A2D9D6D}" type="presOf" srcId="{1EE9BC32-5F15-4BB5-A744-606546A21E69}" destId="{7D4E546A-60F4-4664-8C93-B5840B599069}" srcOrd="0" destOrd="0" presId="urn:microsoft.com/office/officeart/2016/7/layout/RepeatingBendingProcessNew"/>
    <dgm:cxn modelId="{443623DE-2DD5-496D-8D3A-B3CE2F5A1CE3}" type="presParOf" srcId="{A694B380-09B8-46A3-965A-2E237D327AA4}" destId="{1CCBCE14-73A4-4919-BB2E-09933ECD1B62}" srcOrd="0" destOrd="0" presId="urn:microsoft.com/office/officeart/2016/7/layout/RepeatingBendingProcessNew"/>
    <dgm:cxn modelId="{507F5E85-6F8F-42A0-8C2A-74F40BEFDE75}" type="presParOf" srcId="{A694B380-09B8-46A3-965A-2E237D327AA4}" destId="{B3CE5EC5-927B-4CCC-9907-FDF6297A0AD8}" srcOrd="1" destOrd="0" presId="urn:microsoft.com/office/officeart/2016/7/layout/RepeatingBendingProcessNew"/>
    <dgm:cxn modelId="{648B1D2B-FD04-4324-B019-26151CB36533}" type="presParOf" srcId="{B3CE5EC5-927B-4CCC-9907-FDF6297A0AD8}" destId="{BD9B1C68-3E93-418F-AF5B-7E360AFAAB48}" srcOrd="0" destOrd="0" presId="urn:microsoft.com/office/officeart/2016/7/layout/RepeatingBendingProcessNew"/>
    <dgm:cxn modelId="{A078771C-916F-42C9-9A6E-1549261C21F1}" type="presParOf" srcId="{A694B380-09B8-46A3-965A-2E237D327AA4}" destId="{388DB6A2-F0D3-41A2-AE44-3113C1272ECD}" srcOrd="2" destOrd="0" presId="urn:microsoft.com/office/officeart/2016/7/layout/RepeatingBendingProcessNew"/>
    <dgm:cxn modelId="{B4FB19A4-DAE5-49E0-A520-A9C777D38DA4}" type="presParOf" srcId="{A694B380-09B8-46A3-965A-2E237D327AA4}" destId="{EDD276D7-F047-4DAD-8D00-70967329F729}" srcOrd="3" destOrd="0" presId="urn:microsoft.com/office/officeart/2016/7/layout/RepeatingBendingProcessNew"/>
    <dgm:cxn modelId="{645118ED-FC88-4CE9-909D-AF0F86253846}" type="presParOf" srcId="{EDD276D7-F047-4DAD-8D00-70967329F729}" destId="{9E88CDC5-B301-46B9-B7E3-B424ADB0C0EE}" srcOrd="0" destOrd="0" presId="urn:microsoft.com/office/officeart/2016/7/layout/RepeatingBendingProcessNew"/>
    <dgm:cxn modelId="{C610B1B2-5736-4ACB-8C73-2F201C5DE410}" type="presParOf" srcId="{A694B380-09B8-46A3-965A-2E237D327AA4}" destId="{0E2E92EF-E966-42F5-BCE8-3C9805BCECBD}" srcOrd="4" destOrd="0" presId="urn:microsoft.com/office/officeart/2016/7/layout/RepeatingBendingProcessNew"/>
    <dgm:cxn modelId="{FC6BA94F-5E0F-4C31-8270-633DF765B3B1}" type="presParOf" srcId="{A694B380-09B8-46A3-965A-2E237D327AA4}" destId="{7D4E546A-60F4-4664-8C93-B5840B599069}" srcOrd="5" destOrd="0" presId="urn:microsoft.com/office/officeart/2016/7/layout/RepeatingBendingProcessNew"/>
    <dgm:cxn modelId="{9913E634-4F77-4397-BBCC-D8C0C64446F7}" type="presParOf" srcId="{7D4E546A-60F4-4664-8C93-B5840B599069}" destId="{55F19CA4-E329-4E49-9AE3-1F736E59B6DB}" srcOrd="0" destOrd="0" presId="urn:microsoft.com/office/officeart/2016/7/layout/RepeatingBendingProcessNew"/>
    <dgm:cxn modelId="{4E1524E1-A5A3-4AE8-AC13-6EFEE84E9FCA}" type="presParOf" srcId="{A694B380-09B8-46A3-965A-2E237D327AA4}" destId="{E00E0CD8-9FD5-46F0-B58D-47C3F73ADC1C}" srcOrd="6" destOrd="0" presId="urn:microsoft.com/office/officeart/2016/7/layout/RepeatingBendingProcessNew"/>
    <dgm:cxn modelId="{24D6AF49-7206-4DBE-B814-80BEBF915182}" type="presParOf" srcId="{A694B380-09B8-46A3-965A-2E237D327AA4}" destId="{4068F4C4-E704-4518-ADBE-2229E54548C5}" srcOrd="7" destOrd="0" presId="urn:microsoft.com/office/officeart/2016/7/layout/RepeatingBendingProcessNew"/>
    <dgm:cxn modelId="{45EB3CEB-8592-403A-B87C-41D34CA76F62}" type="presParOf" srcId="{4068F4C4-E704-4518-ADBE-2229E54548C5}" destId="{A4A63049-1CEF-48B5-BB9B-5E99639C183C}" srcOrd="0" destOrd="0" presId="urn:microsoft.com/office/officeart/2016/7/layout/RepeatingBendingProcessNew"/>
    <dgm:cxn modelId="{0CD81A4B-F4ED-404A-8716-06DBF7528CB5}" type="presParOf" srcId="{A694B380-09B8-46A3-965A-2E237D327AA4}" destId="{BB8F6927-084C-4471-A024-760622A7A791}" srcOrd="8" destOrd="0" presId="urn:microsoft.com/office/officeart/2016/7/layout/RepeatingBendingProcessNew"/>
    <dgm:cxn modelId="{B930C9F1-1A8D-4E9B-9025-ED1D6458D41F}" type="presParOf" srcId="{A694B380-09B8-46A3-965A-2E237D327AA4}" destId="{7A6B9E4C-7690-42A4-BF1A-2A651515B785}" srcOrd="9" destOrd="0" presId="urn:microsoft.com/office/officeart/2016/7/layout/RepeatingBendingProcessNew"/>
    <dgm:cxn modelId="{4863D0EB-9035-4FCA-A0B7-C638F375651C}" type="presParOf" srcId="{7A6B9E4C-7690-42A4-BF1A-2A651515B785}" destId="{8CE40D7F-3111-442C-8C77-8E59E89C56FA}" srcOrd="0" destOrd="0" presId="urn:microsoft.com/office/officeart/2016/7/layout/RepeatingBendingProcessNew"/>
    <dgm:cxn modelId="{6F289866-DB1A-431A-82D0-52B4663B744D}" type="presParOf" srcId="{A694B380-09B8-46A3-965A-2E237D327AA4}" destId="{1C7B45FD-A4A5-41EA-A806-8B435CA1554E}" srcOrd="10" destOrd="0" presId="urn:microsoft.com/office/officeart/2016/7/layout/RepeatingBendingProcessNew"/>
    <dgm:cxn modelId="{FDEF9222-622A-45FD-BBA3-80A41D4B223D}" type="presParOf" srcId="{A694B380-09B8-46A3-965A-2E237D327AA4}" destId="{C5E405A6-FD6F-402F-A417-C8D3795CCC30}" srcOrd="11" destOrd="0" presId="urn:microsoft.com/office/officeart/2016/7/layout/RepeatingBendingProcessNew"/>
    <dgm:cxn modelId="{85462453-90B4-4796-82C6-76EA84811F79}" type="presParOf" srcId="{C5E405A6-FD6F-402F-A417-C8D3795CCC30}" destId="{BDCDED60-16B2-4BC3-A4F7-569B14847389}" srcOrd="0" destOrd="0" presId="urn:microsoft.com/office/officeart/2016/7/layout/RepeatingBendingProcessNew"/>
    <dgm:cxn modelId="{FB6441E4-9534-4D2F-BB37-DA86FBBB4791}" type="presParOf" srcId="{A694B380-09B8-46A3-965A-2E237D327AA4}" destId="{F488B314-42F8-43C0-8D69-971C88322F0C}" srcOrd="12" destOrd="0" presId="urn:microsoft.com/office/officeart/2016/7/layout/RepeatingBendingProcessNew"/>
    <dgm:cxn modelId="{412F99B5-E50A-4FB0-99FB-173A1827096C}" type="presParOf" srcId="{A694B380-09B8-46A3-965A-2E237D327AA4}" destId="{98CCC7C4-69DB-4DA7-A134-3D9F495B6C9D}" srcOrd="13" destOrd="0" presId="urn:microsoft.com/office/officeart/2016/7/layout/RepeatingBendingProcessNew"/>
    <dgm:cxn modelId="{547914A9-D9CC-4564-B46D-A0540137E79B}" type="presParOf" srcId="{98CCC7C4-69DB-4DA7-A134-3D9F495B6C9D}" destId="{0CD5DC86-A6AA-4E13-8629-BAD113CB4041}" srcOrd="0" destOrd="0" presId="urn:microsoft.com/office/officeart/2016/7/layout/RepeatingBendingProcessNew"/>
    <dgm:cxn modelId="{0A6FD565-BBB5-4541-897A-7CCE35B98831}" type="presParOf" srcId="{A694B380-09B8-46A3-965A-2E237D327AA4}" destId="{BCF318FC-0643-4238-8D10-51015FEB7F15}" srcOrd="14" destOrd="0" presId="urn:microsoft.com/office/officeart/2016/7/layout/RepeatingBendingProcessNew"/>
    <dgm:cxn modelId="{83E75AEB-52B2-435E-B3EB-60F94F1FBAF1}" type="presParOf" srcId="{A694B380-09B8-46A3-965A-2E237D327AA4}" destId="{A6D30685-A067-4B05-AF24-796B0B889200}" srcOrd="15" destOrd="0" presId="urn:microsoft.com/office/officeart/2016/7/layout/RepeatingBendingProcessNew"/>
    <dgm:cxn modelId="{F14DD6BA-B994-4D65-9EC2-EB5A1D1E55AA}" type="presParOf" srcId="{A6D30685-A067-4B05-AF24-796B0B889200}" destId="{FAA4B355-2B1B-4D89-9FF1-E602AEFA03BD}" srcOrd="0" destOrd="0" presId="urn:microsoft.com/office/officeart/2016/7/layout/RepeatingBendingProcessNew"/>
    <dgm:cxn modelId="{5C0DE8AB-21AF-4EF0-86EF-962E4ACF2E0D}" type="presParOf" srcId="{A694B380-09B8-46A3-965A-2E237D327AA4}" destId="{A302DC0F-534F-43B9-9D5D-FD2B55D31ECC}" srcOrd="16" destOrd="0" presId="urn:microsoft.com/office/officeart/2016/7/layout/RepeatingBendingProcessNew"/>
    <dgm:cxn modelId="{D33765F6-4888-418C-B3C7-F6E720789F3D}" type="presParOf" srcId="{A694B380-09B8-46A3-965A-2E237D327AA4}" destId="{1599EB98-E676-46F1-A879-AF389B4C13A4}" srcOrd="17" destOrd="0" presId="urn:microsoft.com/office/officeart/2016/7/layout/RepeatingBendingProcessNew"/>
    <dgm:cxn modelId="{88BF0DAF-77BD-4863-82DD-85BDA21D397D}" type="presParOf" srcId="{1599EB98-E676-46F1-A879-AF389B4C13A4}" destId="{4FA559E4-083D-4BFA-850C-575181E08AF0}" srcOrd="0" destOrd="0" presId="urn:microsoft.com/office/officeart/2016/7/layout/RepeatingBendingProcessNew"/>
    <dgm:cxn modelId="{B1C0EE09-2596-414E-A7D6-B574A4AD931B}" type="presParOf" srcId="{A694B380-09B8-46A3-965A-2E237D327AA4}" destId="{C3BD1996-91D7-459F-9BD6-79ED1EAE1FFB}" srcOrd="18" destOrd="0" presId="urn:microsoft.com/office/officeart/2016/7/layout/RepeatingBendingProcessNew"/>
    <dgm:cxn modelId="{00A14385-6AA1-4292-B7E2-DB685134B73E}" type="presParOf" srcId="{A694B380-09B8-46A3-965A-2E237D327AA4}" destId="{9913B616-5175-4D3A-B97F-5FCDDC796365}" srcOrd="19" destOrd="0" presId="urn:microsoft.com/office/officeart/2016/7/layout/RepeatingBendingProcessNew"/>
    <dgm:cxn modelId="{14E71D71-B396-4184-85F1-E15D6789C6F0}" type="presParOf" srcId="{9913B616-5175-4D3A-B97F-5FCDDC796365}" destId="{8881F5EC-53D7-405E-BBFB-451D6BACDC18}" srcOrd="0" destOrd="0" presId="urn:microsoft.com/office/officeart/2016/7/layout/RepeatingBendingProcessNew"/>
    <dgm:cxn modelId="{3CAD46A9-B833-4326-8B1F-A1FAE56F84B9}" type="presParOf" srcId="{A694B380-09B8-46A3-965A-2E237D327AA4}" destId="{B94EF436-412D-4162-91D7-90EABA23096F}"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D7621C-AA22-41F8-B64F-7FF25CAD713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8678B1E4-2DC3-4421-9815-F7F211732ED3}">
      <dgm:prSet/>
      <dgm:spPr/>
      <dgm:t>
        <a:bodyPr/>
        <a:lstStyle/>
        <a:p>
          <a:r>
            <a:rPr lang="en-US"/>
            <a:t>SE_640 Group_5</a:t>
          </a:r>
        </a:p>
      </dgm:t>
    </dgm:pt>
    <dgm:pt modelId="{AF2C02AD-CA94-4C20-B6AD-1A498227E2E0}" type="parTrans" cxnId="{30F7CDBC-7653-447C-A785-647C15DAB9A6}">
      <dgm:prSet/>
      <dgm:spPr/>
      <dgm:t>
        <a:bodyPr/>
        <a:lstStyle/>
        <a:p>
          <a:endParaRPr lang="en-US"/>
        </a:p>
      </dgm:t>
    </dgm:pt>
    <dgm:pt modelId="{228468A4-F339-4EEA-8E65-19BF32F76EB8}" type="sibTrans" cxnId="{30F7CDBC-7653-447C-A785-647C15DAB9A6}">
      <dgm:prSet/>
      <dgm:spPr/>
      <dgm:t>
        <a:bodyPr/>
        <a:lstStyle/>
        <a:p>
          <a:endParaRPr lang="en-US"/>
        </a:p>
      </dgm:t>
    </dgm:pt>
    <dgm:pt modelId="{B3DD7690-9870-482C-A642-B470B6085E67}">
      <dgm:prSet/>
      <dgm:spPr/>
      <dgm:t>
        <a:bodyPr/>
        <a:lstStyle/>
        <a:p>
          <a:r>
            <a:rPr lang="en-US"/>
            <a:t>Sai Sidhanth Reddy Thummala</a:t>
          </a:r>
        </a:p>
      </dgm:t>
    </dgm:pt>
    <dgm:pt modelId="{3033D474-1BD1-4705-A824-AF2653B25CA6}" type="parTrans" cxnId="{510D14B4-BB9E-487A-BE64-6C750DF16B97}">
      <dgm:prSet/>
      <dgm:spPr/>
      <dgm:t>
        <a:bodyPr/>
        <a:lstStyle/>
        <a:p>
          <a:endParaRPr lang="en-US"/>
        </a:p>
      </dgm:t>
    </dgm:pt>
    <dgm:pt modelId="{FC59C448-4DFA-4973-A79E-82D0BFA88452}" type="sibTrans" cxnId="{510D14B4-BB9E-487A-BE64-6C750DF16B97}">
      <dgm:prSet/>
      <dgm:spPr/>
      <dgm:t>
        <a:bodyPr/>
        <a:lstStyle/>
        <a:p>
          <a:endParaRPr lang="en-US"/>
        </a:p>
      </dgm:t>
    </dgm:pt>
    <dgm:pt modelId="{AED314EF-28DE-4FA3-A4FE-FC7AF4061F16}">
      <dgm:prSet/>
      <dgm:spPr/>
      <dgm:t>
        <a:bodyPr/>
        <a:lstStyle/>
        <a:p>
          <a:r>
            <a:rPr lang="en-US"/>
            <a:t>Raagasri Padma</a:t>
          </a:r>
        </a:p>
      </dgm:t>
    </dgm:pt>
    <dgm:pt modelId="{9A695182-992E-4925-BDEE-84517538A1CE}" type="parTrans" cxnId="{CBBAC573-8308-4203-BF48-21004D9630D0}">
      <dgm:prSet/>
      <dgm:spPr/>
      <dgm:t>
        <a:bodyPr/>
        <a:lstStyle/>
        <a:p>
          <a:endParaRPr lang="en-US"/>
        </a:p>
      </dgm:t>
    </dgm:pt>
    <dgm:pt modelId="{121DD0FA-3068-4DAF-80D9-6C8D3094357B}" type="sibTrans" cxnId="{CBBAC573-8308-4203-BF48-21004D9630D0}">
      <dgm:prSet/>
      <dgm:spPr/>
      <dgm:t>
        <a:bodyPr/>
        <a:lstStyle/>
        <a:p>
          <a:endParaRPr lang="en-US"/>
        </a:p>
      </dgm:t>
    </dgm:pt>
    <dgm:pt modelId="{26B8F61F-9BC0-4F89-88B5-F0EADF1672F1}">
      <dgm:prSet/>
      <dgm:spPr/>
      <dgm:t>
        <a:bodyPr/>
        <a:lstStyle/>
        <a:p>
          <a:r>
            <a:rPr lang="en-US"/>
            <a:t>Rakshith Vellulla</a:t>
          </a:r>
        </a:p>
      </dgm:t>
    </dgm:pt>
    <dgm:pt modelId="{95E15DE3-60A9-4CD4-9A4E-63477B6D9940}" type="parTrans" cxnId="{5C66AC7D-1CB6-47C2-B7CA-8C409B01F461}">
      <dgm:prSet/>
      <dgm:spPr/>
      <dgm:t>
        <a:bodyPr/>
        <a:lstStyle/>
        <a:p>
          <a:endParaRPr lang="en-US"/>
        </a:p>
      </dgm:t>
    </dgm:pt>
    <dgm:pt modelId="{346B771D-22E1-4316-BA71-62D7D0B4FF0D}" type="sibTrans" cxnId="{5C66AC7D-1CB6-47C2-B7CA-8C409B01F461}">
      <dgm:prSet/>
      <dgm:spPr/>
      <dgm:t>
        <a:bodyPr/>
        <a:lstStyle/>
        <a:p>
          <a:endParaRPr lang="en-US"/>
        </a:p>
      </dgm:t>
    </dgm:pt>
    <dgm:pt modelId="{A7D1CD4A-A44F-414C-BDD7-38CFBE4D37C5}" type="pres">
      <dgm:prSet presAssocID="{F0D7621C-AA22-41F8-B64F-7FF25CAD713E}" presName="outerComposite" presStyleCnt="0">
        <dgm:presLayoutVars>
          <dgm:chMax val="5"/>
          <dgm:dir/>
          <dgm:resizeHandles val="exact"/>
        </dgm:presLayoutVars>
      </dgm:prSet>
      <dgm:spPr/>
    </dgm:pt>
    <dgm:pt modelId="{60655D05-1B5F-49EA-A0C5-5582296C3240}" type="pres">
      <dgm:prSet presAssocID="{F0D7621C-AA22-41F8-B64F-7FF25CAD713E}" presName="dummyMaxCanvas" presStyleCnt="0">
        <dgm:presLayoutVars/>
      </dgm:prSet>
      <dgm:spPr/>
    </dgm:pt>
    <dgm:pt modelId="{0EE1B551-B393-4ED7-8605-3CEBBA4DCDD6}" type="pres">
      <dgm:prSet presAssocID="{F0D7621C-AA22-41F8-B64F-7FF25CAD713E}" presName="FourNodes_1" presStyleLbl="node1" presStyleIdx="0" presStyleCnt="4">
        <dgm:presLayoutVars>
          <dgm:bulletEnabled val="1"/>
        </dgm:presLayoutVars>
      </dgm:prSet>
      <dgm:spPr/>
    </dgm:pt>
    <dgm:pt modelId="{3FE108AE-AD82-44FC-B212-72355C371D7D}" type="pres">
      <dgm:prSet presAssocID="{F0D7621C-AA22-41F8-B64F-7FF25CAD713E}" presName="FourNodes_2" presStyleLbl="node1" presStyleIdx="1" presStyleCnt="4">
        <dgm:presLayoutVars>
          <dgm:bulletEnabled val="1"/>
        </dgm:presLayoutVars>
      </dgm:prSet>
      <dgm:spPr/>
    </dgm:pt>
    <dgm:pt modelId="{0F9E9FA3-E250-40DE-8F18-8660757B85F4}" type="pres">
      <dgm:prSet presAssocID="{F0D7621C-AA22-41F8-B64F-7FF25CAD713E}" presName="FourNodes_3" presStyleLbl="node1" presStyleIdx="2" presStyleCnt="4">
        <dgm:presLayoutVars>
          <dgm:bulletEnabled val="1"/>
        </dgm:presLayoutVars>
      </dgm:prSet>
      <dgm:spPr/>
    </dgm:pt>
    <dgm:pt modelId="{140D81DC-8A16-4AD2-B424-D02D75EE2AD3}" type="pres">
      <dgm:prSet presAssocID="{F0D7621C-AA22-41F8-B64F-7FF25CAD713E}" presName="FourNodes_4" presStyleLbl="node1" presStyleIdx="3" presStyleCnt="4">
        <dgm:presLayoutVars>
          <dgm:bulletEnabled val="1"/>
        </dgm:presLayoutVars>
      </dgm:prSet>
      <dgm:spPr/>
    </dgm:pt>
    <dgm:pt modelId="{0961029D-5E31-46E3-B437-3A0C906DEF98}" type="pres">
      <dgm:prSet presAssocID="{F0D7621C-AA22-41F8-B64F-7FF25CAD713E}" presName="FourConn_1-2" presStyleLbl="fgAccFollowNode1" presStyleIdx="0" presStyleCnt="3">
        <dgm:presLayoutVars>
          <dgm:bulletEnabled val="1"/>
        </dgm:presLayoutVars>
      </dgm:prSet>
      <dgm:spPr/>
    </dgm:pt>
    <dgm:pt modelId="{DABDD65E-2A2F-494E-8ACC-F99A9DDD128C}" type="pres">
      <dgm:prSet presAssocID="{F0D7621C-AA22-41F8-B64F-7FF25CAD713E}" presName="FourConn_2-3" presStyleLbl="fgAccFollowNode1" presStyleIdx="1" presStyleCnt="3">
        <dgm:presLayoutVars>
          <dgm:bulletEnabled val="1"/>
        </dgm:presLayoutVars>
      </dgm:prSet>
      <dgm:spPr/>
    </dgm:pt>
    <dgm:pt modelId="{41831AFA-41D0-4675-864F-ACEC3B512087}" type="pres">
      <dgm:prSet presAssocID="{F0D7621C-AA22-41F8-B64F-7FF25CAD713E}" presName="FourConn_3-4" presStyleLbl="fgAccFollowNode1" presStyleIdx="2" presStyleCnt="3">
        <dgm:presLayoutVars>
          <dgm:bulletEnabled val="1"/>
        </dgm:presLayoutVars>
      </dgm:prSet>
      <dgm:spPr/>
    </dgm:pt>
    <dgm:pt modelId="{91F14959-7FEC-4C09-A815-F4BB330288E7}" type="pres">
      <dgm:prSet presAssocID="{F0D7621C-AA22-41F8-B64F-7FF25CAD713E}" presName="FourNodes_1_text" presStyleLbl="node1" presStyleIdx="3" presStyleCnt="4">
        <dgm:presLayoutVars>
          <dgm:bulletEnabled val="1"/>
        </dgm:presLayoutVars>
      </dgm:prSet>
      <dgm:spPr/>
    </dgm:pt>
    <dgm:pt modelId="{E18369B7-B0FD-40AB-A868-3D0597616A03}" type="pres">
      <dgm:prSet presAssocID="{F0D7621C-AA22-41F8-B64F-7FF25CAD713E}" presName="FourNodes_2_text" presStyleLbl="node1" presStyleIdx="3" presStyleCnt="4">
        <dgm:presLayoutVars>
          <dgm:bulletEnabled val="1"/>
        </dgm:presLayoutVars>
      </dgm:prSet>
      <dgm:spPr/>
    </dgm:pt>
    <dgm:pt modelId="{77F53834-89C0-4B5D-B841-80E8F9E62F96}" type="pres">
      <dgm:prSet presAssocID="{F0D7621C-AA22-41F8-B64F-7FF25CAD713E}" presName="FourNodes_3_text" presStyleLbl="node1" presStyleIdx="3" presStyleCnt="4">
        <dgm:presLayoutVars>
          <dgm:bulletEnabled val="1"/>
        </dgm:presLayoutVars>
      </dgm:prSet>
      <dgm:spPr/>
    </dgm:pt>
    <dgm:pt modelId="{F94441CC-9B4D-45B8-9915-C26759DC9ADA}" type="pres">
      <dgm:prSet presAssocID="{F0D7621C-AA22-41F8-B64F-7FF25CAD713E}" presName="FourNodes_4_text" presStyleLbl="node1" presStyleIdx="3" presStyleCnt="4">
        <dgm:presLayoutVars>
          <dgm:bulletEnabled val="1"/>
        </dgm:presLayoutVars>
      </dgm:prSet>
      <dgm:spPr/>
    </dgm:pt>
  </dgm:ptLst>
  <dgm:cxnLst>
    <dgm:cxn modelId="{9C9A9A0C-9579-4C4A-8799-7C57F8A4CE23}" type="presOf" srcId="{AED314EF-28DE-4FA3-A4FE-FC7AF4061F16}" destId="{0F9E9FA3-E250-40DE-8F18-8660757B85F4}" srcOrd="0" destOrd="0" presId="urn:microsoft.com/office/officeart/2005/8/layout/vProcess5"/>
    <dgm:cxn modelId="{F8697411-44EF-47DF-A649-1F3CF4E2D583}" type="presOf" srcId="{8678B1E4-2DC3-4421-9815-F7F211732ED3}" destId="{0EE1B551-B393-4ED7-8605-3CEBBA4DCDD6}" srcOrd="0" destOrd="0" presId="urn:microsoft.com/office/officeart/2005/8/layout/vProcess5"/>
    <dgm:cxn modelId="{885BDA18-8A02-4497-9460-10179E98C2FA}" type="presOf" srcId="{B3DD7690-9870-482C-A642-B470B6085E67}" destId="{3FE108AE-AD82-44FC-B212-72355C371D7D}" srcOrd="0" destOrd="0" presId="urn:microsoft.com/office/officeart/2005/8/layout/vProcess5"/>
    <dgm:cxn modelId="{78CB871B-69CA-47CF-B272-E266A06A267D}" type="presOf" srcId="{AED314EF-28DE-4FA3-A4FE-FC7AF4061F16}" destId="{77F53834-89C0-4B5D-B841-80E8F9E62F96}" srcOrd="1" destOrd="0" presId="urn:microsoft.com/office/officeart/2005/8/layout/vProcess5"/>
    <dgm:cxn modelId="{C3D19736-68E3-4BD1-92DE-6080F5EF218E}" type="presOf" srcId="{FC59C448-4DFA-4973-A79E-82D0BFA88452}" destId="{DABDD65E-2A2F-494E-8ACC-F99A9DDD128C}" srcOrd="0" destOrd="0" presId="urn:microsoft.com/office/officeart/2005/8/layout/vProcess5"/>
    <dgm:cxn modelId="{B2519E49-4949-4078-8531-0BACAC38A97D}" type="presOf" srcId="{8678B1E4-2DC3-4421-9815-F7F211732ED3}" destId="{91F14959-7FEC-4C09-A815-F4BB330288E7}" srcOrd="1" destOrd="0" presId="urn:microsoft.com/office/officeart/2005/8/layout/vProcess5"/>
    <dgm:cxn modelId="{CBBAC573-8308-4203-BF48-21004D9630D0}" srcId="{F0D7621C-AA22-41F8-B64F-7FF25CAD713E}" destId="{AED314EF-28DE-4FA3-A4FE-FC7AF4061F16}" srcOrd="2" destOrd="0" parTransId="{9A695182-992E-4925-BDEE-84517538A1CE}" sibTransId="{121DD0FA-3068-4DAF-80D9-6C8D3094357B}"/>
    <dgm:cxn modelId="{F755655A-2A36-4218-9679-16588B419226}" type="presOf" srcId="{228468A4-F339-4EEA-8E65-19BF32F76EB8}" destId="{0961029D-5E31-46E3-B437-3A0C906DEF98}" srcOrd="0" destOrd="0" presId="urn:microsoft.com/office/officeart/2005/8/layout/vProcess5"/>
    <dgm:cxn modelId="{5C66AC7D-1CB6-47C2-B7CA-8C409B01F461}" srcId="{F0D7621C-AA22-41F8-B64F-7FF25CAD713E}" destId="{26B8F61F-9BC0-4F89-88B5-F0EADF1672F1}" srcOrd="3" destOrd="0" parTransId="{95E15DE3-60A9-4CD4-9A4E-63477B6D9940}" sibTransId="{346B771D-22E1-4316-BA71-62D7D0B4FF0D}"/>
    <dgm:cxn modelId="{DB04C596-FB04-4F77-A5DB-E927793A43DA}" type="presOf" srcId="{B3DD7690-9870-482C-A642-B470B6085E67}" destId="{E18369B7-B0FD-40AB-A868-3D0597616A03}" srcOrd="1" destOrd="0" presId="urn:microsoft.com/office/officeart/2005/8/layout/vProcess5"/>
    <dgm:cxn modelId="{C12904A2-F0E8-4ADA-99B4-5FC6995E6651}" type="presOf" srcId="{26B8F61F-9BC0-4F89-88B5-F0EADF1672F1}" destId="{F94441CC-9B4D-45B8-9915-C26759DC9ADA}" srcOrd="1" destOrd="0" presId="urn:microsoft.com/office/officeart/2005/8/layout/vProcess5"/>
    <dgm:cxn modelId="{510D14B4-BB9E-487A-BE64-6C750DF16B97}" srcId="{F0D7621C-AA22-41F8-B64F-7FF25CAD713E}" destId="{B3DD7690-9870-482C-A642-B470B6085E67}" srcOrd="1" destOrd="0" parTransId="{3033D474-1BD1-4705-A824-AF2653B25CA6}" sibTransId="{FC59C448-4DFA-4973-A79E-82D0BFA88452}"/>
    <dgm:cxn modelId="{B6B194BB-470D-4F64-834D-0251C1814B38}" type="presOf" srcId="{F0D7621C-AA22-41F8-B64F-7FF25CAD713E}" destId="{A7D1CD4A-A44F-414C-BDD7-38CFBE4D37C5}" srcOrd="0" destOrd="0" presId="urn:microsoft.com/office/officeart/2005/8/layout/vProcess5"/>
    <dgm:cxn modelId="{30F7CDBC-7653-447C-A785-647C15DAB9A6}" srcId="{F0D7621C-AA22-41F8-B64F-7FF25CAD713E}" destId="{8678B1E4-2DC3-4421-9815-F7F211732ED3}" srcOrd="0" destOrd="0" parTransId="{AF2C02AD-CA94-4C20-B6AD-1A498227E2E0}" sibTransId="{228468A4-F339-4EEA-8E65-19BF32F76EB8}"/>
    <dgm:cxn modelId="{FEDC21E8-BE38-4BDD-9E93-2F9EAD612193}" type="presOf" srcId="{26B8F61F-9BC0-4F89-88B5-F0EADF1672F1}" destId="{140D81DC-8A16-4AD2-B424-D02D75EE2AD3}" srcOrd="0" destOrd="0" presId="urn:microsoft.com/office/officeart/2005/8/layout/vProcess5"/>
    <dgm:cxn modelId="{561FE4FE-19CA-4057-962C-8F2124D7FCF7}" type="presOf" srcId="{121DD0FA-3068-4DAF-80D9-6C8D3094357B}" destId="{41831AFA-41D0-4675-864F-ACEC3B512087}" srcOrd="0" destOrd="0" presId="urn:microsoft.com/office/officeart/2005/8/layout/vProcess5"/>
    <dgm:cxn modelId="{9A9BB1D0-39A4-4DEF-BA73-AA436578E7E5}" type="presParOf" srcId="{A7D1CD4A-A44F-414C-BDD7-38CFBE4D37C5}" destId="{60655D05-1B5F-49EA-A0C5-5582296C3240}" srcOrd="0" destOrd="0" presId="urn:microsoft.com/office/officeart/2005/8/layout/vProcess5"/>
    <dgm:cxn modelId="{F960744A-0126-4250-AE01-3596A718D007}" type="presParOf" srcId="{A7D1CD4A-A44F-414C-BDD7-38CFBE4D37C5}" destId="{0EE1B551-B393-4ED7-8605-3CEBBA4DCDD6}" srcOrd="1" destOrd="0" presId="urn:microsoft.com/office/officeart/2005/8/layout/vProcess5"/>
    <dgm:cxn modelId="{B03F3C16-E27A-49EB-8133-93F0A97A391D}" type="presParOf" srcId="{A7D1CD4A-A44F-414C-BDD7-38CFBE4D37C5}" destId="{3FE108AE-AD82-44FC-B212-72355C371D7D}" srcOrd="2" destOrd="0" presId="urn:microsoft.com/office/officeart/2005/8/layout/vProcess5"/>
    <dgm:cxn modelId="{15056E9F-D5B0-427C-8EB2-FC6F2EAFBDE8}" type="presParOf" srcId="{A7D1CD4A-A44F-414C-BDD7-38CFBE4D37C5}" destId="{0F9E9FA3-E250-40DE-8F18-8660757B85F4}" srcOrd="3" destOrd="0" presId="urn:microsoft.com/office/officeart/2005/8/layout/vProcess5"/>
    <dgm:cxn modelId="{D63D2C83-288D-4A75-B597-D999E891C055}" type="presParOf" srcId="{A7D1CD4A-A44F-414C-BDD7-38CFBE4D37C5}" destId="{140D81DC-8A16-4AD2-B424-D02D75EE2AD3}" srcOrd="4" destOrd="0" presId="urn:microsoft.com/office/officeart/2005/8/layout/vProcess5"/>
    <dgm:cxn modelId="{C05710E1-3224-4A69-A623-A6415955AFD7}" type="presParOf" srcId="{A7D1CD4A-A44F-414C-BDD7-38CFBE4D37C5}" destId="{0961029D-5E31-46E3-B437-3A0C906DEF98}" srcOrd="5" destOrd="0" presId="urn:microsoft.com/office/officeart/2005/8/layout/vProcess5"/>
    <dgm:cxn modelId="{9B8C3FDD-33FE-4517-877E-913EF8C6B443}" type="presParOf" srcId="{A7D1CD4A-A44F-414C-BDD7-38CFBE4D37C5}" destId="{DABDD65E-2A2F-494E-8ACC-F99A9DDD128C}" srcOrd="6" destOrd="0" presId="urn:microsoft.com/office/officeart/2005/8/layout/vProcess5"/>
    <dgm:cxn modelId="{CBD6C36C-85BD-4BDF-B883-D8889D729C0D}" type="presParOf" srcId="{A7D1CD4A-A44F-414C-BDD7-38CFBE4D37C5}" destId="{41831AFA-41D0-4675-864F-ACEC3B512087}" srcOrd="7" destOrd="0" presId="urn:microsoft.com/office/officeart/2005/8/layout/vProcess5"/>
    <dgm:cxn modelId="{C7BB9DE3-6332-416D-B899-0E33C418C24D}" type="presParOf" srcId="{A7D1CD4A-A44F-414C-BDD7-38CFBE4D37C5}" destId="{91F14959-7FEC-4C09-A815-F4BB330288E7}" srcOrd="8" destOrd="0" presId="urn:microsoft.com/office/officeart/2005/8/layout/vProcess5"/>
    <dgm:cxn modelId="{37C9179A-DFE6-4495-8391-C9A6C60B0947}" type="presParOf" srcId="{A7D1CD4A-A44F-414C-BDD7-38CFBE4D37C5}" destId="{E18369B7-B0FD-40AB-A868-3D0597616A03}" srcOrd="9" destOrd="0" presId="urn:microsoft.com/office/officeart/2005/8/layout/vProcess5"/>
    <dgm:cxn modelId="{6DEE66E7-301F-4909-9CCC-335AF3A3E7B6}" type="presParOf" srcId="{A7D1CD4A-A44F-414C-BDD7-38CFBE4D37C5}" destId="{77F53834-89C0-4B5D-B841-80E8F9E62F96}" srcOrd="10" destOrd="0" presId="urn:microsoft.com/office/officeart/2005/8/layout/vProcess5"/>
    <dgm:cxn modelId="{C64AB2D5-7AEC-482E-9C74-54AFEC78D725}" type="presParOf" srcId="{A7D1CD4A-A44F-414C-BDD7-38CFBE4D37C5}" destId="{F94441CC-9B4D-45B8-9915-C26759DC9AD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6563D-950D-438D-BF24-6857754C34CD}">
      <dsp:nvSpPr>
        <dsp:cNvPr id="0" name=""/>
        <dsp:cNvSpPr/>
      </dsp:nvSpPr>
      <dsp:spPr>
        <a:xfrm>
          <a:off x="1061" y="128725"/>
          <a:ext cx="2264609" cy="3158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a:t>
          </a:r>
          <a:r>
            <a:rPr lang="en-US" sz="1300" b="0" i="0" kern="1200"/>
            <a:t>he easiest way to set the firmware boot flags is via the </a:t>
          </a:r>
          <a:r>
            <a:rPr lang="en-US" sz="1300" b="0" i="0" u="sng" kern="1200">
              <a:hlinkClick xmlns:r="http://schemas.openxmlformats.org/officeDocument/2006/relationships" r:id="rId1"/>
            </a:rPr>
            <a:t>ChromeOS Firmware Utility Script</a:t>
          </a:r>
          <a:r>
            <a:rPr lang="en-US" sz="1300" b="0" i="0" kern="1200"/>
            <a:t>; it presents users with the option to set the boot timeout and boot target without having to know which flags to set / what values to use.</a:t>
          </a:r>
          <a:endParaRPr lang="en-US" sz="1300" kern="1200"/>
        </a:p>
      </dsp:txBody>
      <dsp:txXfrm>
        <a:off x="67389" y="195053"/>
        <a:ext cx="2131953" cy="3025412"/>
      </dsp:txXfrm>
    </dsp:sp>
    <dsp:sp modelId="{BE37E537-8E98-4A18-95AC-AF6EB5D21AC2}">
      <dsp:nvSpPr>
        <dsp:cNvPr id="0" name=""/>
        <dsp:cNvSpPr/>
      </dsp:nvSpPr>
      <dsp:spPr>
        <a:xfrm>
          <a:off x="2492132" y="1426947"/>
          <a:ext cx="480097" cy="5616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92132" y="1539272"/>
        <a:ext cx="336068" cy="336973"/>
      </dsp:txXfrm>
    </dsp:sp>
    <dsp:sp modelId="{7F8B2E99-561B-4756-8C8E-E09B5F0058CF}">
      <dsp:nvSpPr>
        <dsp:cNvPr id="0" name=""/>
        <dsp:cNvSpPr/>
      </dsp:nvSpPr>
      <dsp:spPr>
        <a:xfrm>
          <a:off x="3171515" y="128725"/>
          <a:ext cx="2264609" cy="3158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This script function also sets the flags to force-enable Developer Mode (so you don't accidentially exit it) and force enable Legacy Boot Mode (so you battery dying doesn't reset the crossystem legacy boot flag). Setting the firmware boot flags / GBB flags requires the firmware write-protect to be disabled, since it's modifying a normally-read-only section of the firmware (the GBB region).</a:t>
          </a:r>
          <a:endParaRPr lang="en-US" sz="1300" kern="1200"/>
        </a:p>
      </dsp:txBody>
      <dsp:txXfrm>
        <a:off x="3237843" y="195053"/>
        <a:ext cx="2131953" cy="3025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E5EC5-927B-4CCC-9907-FDF6297A0AD8}">
      <dsp:nvSpPr>
        <dsp:cNvPr id="0" name=""/>
        <dsp:cNvSpPr/>
      </dsp:nvSpPr>
      <dsp:spPr>
        <a:xfrm>
          <a:off x="1472191" y="809968"/>
          <a:ext cx="260102" cy="91440"/>
        </a:xfrm>
        <a:custGeom>
          <a:avLst/>
          <a:gdLst/>
          <a:ahLst/>
          <a:cxnLst/>
          <a:rect l="0" t="0" r="0" b="0"/>
          <a:pathLst>
            <a:path>
              <a:moveTo>
                <a:pt x="0" y="45720"/>
              </a:moveTo>
              <a:lnTo>
                <a:pt x="26010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4974" y="854233"/>
        <a:ext cx="14535" cy="2909"/>
      </dsp:txXfrm>
    </dsp:sp>
    <dsp:sp modelId="{1CCBCE14-73A4-4919-BB2E-09933ECD1B62}">
      <dsp:nvSpPr>
        <dsp:cNvPr id="0" name=""/>
        <dsp:cNvSpPr/>
      </dsp:nvSpPr>
      <dsp:spPr>
        <a:xfrm>
          <a:off x="210068" y="99227"/>
          <a:ext cx="1263922" cy="1512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Enabling Developer Mode is the first step to running an alternate OS on your ChromeOS device.</a:t>
          </a:r>
        </a:p>
      </dsp:txBody>
      <dsp:txXfrm>
        <a:off x="210068" y="99227"/>
        <a:ext cx="1263922" cy="1512922"/>
      </dsp:txXfrm>
    </dsp:sp>
    <dsp:sp modelId="{EDD276D7-F047-4DAD-8D00-70967329F729}">
      <dsp:nvSpPr>
        <dsp:cNvPr id="0" name=""/>
        <dsp:cNvSpPr/>
      </dsp:nvSpPr>
      <dsp:spPr>
        <a:xfrm>
          <a:off x="3026816" y="809968"/>
          <a:ext cx="260102" cy="91440"/>
        </a:xfrm>
        <a:custGeom>
          <a:avLst/>
          <a:gdLst/>
          <a:ahLst/>
          <a:cxnLst/>
          <a:rect l="0" t="0" r="0" b="0"/>
          <a:pathLst>
            <a:path>
              <a:moveTo>
                <a:pt x="0" y="45720"/>
              </a:moveTo>
              <a:lnTo>
                <a:pt x="260102" y="45720"/>
              </a:lnTo>
            </a:path>
          </a:pathLst>
        </a:custGeom>
        <a:noFill/>
        <a:ln w="6350" cap="flat" cmpd="sng" algn="ctr">
          <a:solidFill>
            <a:schemeClr val="accent5">
              <a:hueOff val="40001"/>
              <a:satOff val="966"/>
              <a:lumOff val="-466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9599" y="854233"/>
        <a:ext cx="14535" cy="2909"/>
      </dsp:txXfrm>
    </dsp:sp>
    <dsp:sp modelId="{388DB6A2-F0D3-41A2-AE44-3113C1272ECD}">
      <dsp:nvSpPr>
        <dsp:cNvPr id="0" name=""/>
        <dsp:cNvSpPr/>
      </dsp:nvSpPr>
      <dsp:spPr>
        <a:xfrm>
          <a:off x="1764693" y="187378"/>
          <a:ext cx="1263922" cy="1336620"/>
        </a:xfrm>
        <a:prstGeom prst="rect">
          <a:avLst/>
        </a:prstGeom>
        <a:solidFill>
          <a:schemeClr val="accent5">
            <a:hueOff val="36001"/>
            <a:satOff val="869"/>
            <a:lumOff val="-4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First, boot to Recovery Mode. Then proceed below with the applicable instructions for your device.</a:t>
          </a:r>
        </a:p>
      </dsp:txBody>
      <dsp:txXfrm>
        <a:off x="1764693" y="187378"/>
        <a:ext cx="1263922" cy="1336620"/>
      </dsp:txXfrm>
    </dsp:sp>
    <dsp:sp modelId="{7D4E546A-60F4-4664-8C93-B5840B599069}">
      <dsp:nvSpPr>
        <dsp:cNvPr id="0" name=""/>
        <dsp:cNvSpPr/>
      </dsp:nvSpPr>
      <dsp:spPr>
        <a:xfrm>
          <a:off x="4581440" y="809968"/>
          <a:ext cx="260102" cy="91440"/>
        </a:xfrm>
        <a:custGeom>
          <a:avLst/>
          <a:gdLst/>
          <a:ahLst/>
          <a:cxnLst/>
          <a:rect l="0" t="0" r="0" b="0"/>
          <a:pathLst>
            <a:path>
              <a:moveTo>
                <a:pt x="0" y="45720"/>
              </a:moveTo>
              <a:lnTo>
                <a:pt x="260102" y="45720"/>
              </a:lnTo>
            </a:path>
          </a:pathLst>
        </a:custGeom>
        <a:noFill/>
        <a:ln w="6350" cap="flat" cmpd="sng" algn="ctr">
          <a:solidFill>
            <a:schemeClr val="accent5">
              <a:hueOff val="80001"/>
              <a:satOff val="1932"/>
              <a:lumOff val="-932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04224" y="854233"/>
        <a:ext cx="14535" cy="2909"/>
      </dsp:txXfrm>
    </dsp:sp>
    <dsp:sp modelId="{0E2E92EF-E966-42F5-BCE8-3C9805BCECBD}">
      <dsp:nvSpPr>
        <dsp:cNvPr id="0" name=""/>
        <dsp:cNvSpPr/>
      </dsp:nvSpPr>
      <dsp:spPr>
        <a:xfrm>
          <a:off x="3319318" y="476512"/>
          <a:ext cx="1263922" cy="758353"/>
        </a:xfrm>
        <a:prstGeom prst="rect">
          <a:avLst/>
        </a:prstGeom>
        <a:solidFill>
          <a:schemeClr val="accent5">
            <a:hueOff val="72001"/>
            <a:satOff val="1738"/>
            <a:lumOff val="-8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Chromebooks/</a:t>
          </a:r>
          <a:r>
            <a:rPr lang="en-US" sz="1200" kern="1200" dirty="0" err="1"/>
            <a:t>Chromeboxes</a:t>
          </a:r>
          <a:endParaRPr lang="en-US" sz="1200" kern="1200" dirty="0"/>
        </a:p>
      </dsp:txBody>
      <dsp:txXfrm>
        <a:off x="3319318" y="476512"/>
        <a:ext cx="1263922" cy="758353"/>
      </dsp:txXfrm>
    </dsp:sp>
    <dsp:sp modelId="{4068F4C4-E704-4518-ADBE-2229E54548C5}">
      <dsp:nvSpPr>
        <dsp:cNvPr id="0" name=""/>
        <dsp:cNvSpPr/>
      </dsp:nvSpPr>
      <dsp:spPr>
        <a:xfrm>
          <a:off x="842029" y="1705974"/>
          <a:ext cx="5010347" cy="260102"/>
        </a:xfrm>
        <a:custGeom>
          <a:avLst/>
          <a:gdLst/>
          <a:ahLst/>
          <a:cxnLst/>
          <a:rect l="0" t="0" r="0" b="0"/>
          <a:pathLst>
            <a:path>
              <a:moveTo>
                <a:pt x="5010347" y="0"/>
              </a:moveTo>
              <a:lnTo>
                <a:pt x="5010347" y="147151"/>
              </a:lnTo>
              <a:lnTo>
                <a:pt x="0" y="147151"/>
              </a:lnTo>
              <a:lnTo>
                <a:pt x="0" y="260102"/>
              </a:lnTo>
            </a:path>
          </a:pathLst>
        </a:custGeom>
        <a:noFill/>
        <a:ln w="6350" cap="flat" cmpd="sng" algn="ctr">
          <a:solidFill>
            <a:schemeClr val="accent5">
              <a:hueOff val="120002"/>
              <a:satOff val="2897"/>
              <a:lumOff val="-13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1734" y="1834571"/>
        <a:ext cx="250938" cy="2909"/>
      </dsp:txXfrm>
    </dsp:sp>
    <dsp:sp modelId="{E00E0CD8-9FD5-46F0-B58D-47C3F73ADC1C}">
      <dsp:nvSpPr>
        <dsp:cNvPr id="0" name=""/>
        <dsp:cNvSpPr/>
      </dsp:nvSpPr>
      <dsp:spPr>
        <a:xfrm>
          <a:off x="4873943" y="3602"/>
          <a:ext cx="1956868" cy="1704172"/>
        </a:xfrm>
        <a:prstGeom prst="rect">
          <a:avLst/>
        </a:prstGeom>
        <a:solidFill>
          <a:schemeClr val="accent5">
            <a:hueOff val="108002"/>
            <a:satOff val="2608"/>
            <a:lumOff val="-1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Press [CTRL+D]. This should bring up a warning asking for confirmation for either "Turn OS Verification OFF" or "Enable Developer Mode".</a:t>
          </a:r>
        </a:p>
      </dsp:txBody>
      <dsp:txXfrm>
        <a:off x="4873943" y="3602"/>
        <a:ext cx="1956868" cy="1704172"/>
      </dsp:txXfrm>
    </dsp:sp>
    <dsp:sp modelId="{7A6B9E4C-7690-42A4-BF1A-2A651515B785}">
      <dsp:nvSpPr>
        <dsp:cNvPr id="0" name=""/>
        <dsp:cNvSpPr/>
      </dsp:nvSpPr>
      <dsp:spPr>
        <a:xfrm>
          <a:off x="1472191" y="2782634"/>
          <a:ext cx="260102" cy="91440"/>
        </a:xfrm>
        <a:custGeom>
          <a:avLst/>
          <a:gdLst/>
          <a:ahLst/>
          <a:cxnLst/>
          <a:rect l="0" t="0" r="0" b="0"/>
          <a:pathLst>
            <a:path>
              <a:moveTo>
                <a:pt x="0" y="45720"/>
              </a:moveTo>
              <a:lnTo>
                <a:pt x="260102" y="45720"/>
              </a:lnTo>
            </a:path>
          </a:pathLst>
        </a:custGeom>
        <a:noFill/>
        <a:ln w="6350" cap="flat" cmpd="sng" algn="ctr">
          <a:solidFill>
            <a:schemeClr val="accent5">
              <a:hueOff val="160003"/>
              <a:satOff val="3863"/>
              <a:lumOff val="-186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4974" y="2826899"/>
        <a:ext cx="14535" cy="2909"/>
      </dsp:txXfrm>
    </dsp:sp>
    <dsp:sp modelId="{BB8F6927-084C-4471-A024-760622A7A791}">
      <dsp:nvSpPr>
        <dsp:cNvPr id="0" name=""/>
        <dsp:cNvSpPr/>
      </dsp:nvSpPr>
      <dsp:spPr>
        <a:xfrm>
          <a:off x="210068" y="1998477"/>
          <a:ext cx="1263922" cy="1659755"/>
        </a:xfrm>
        <a:prstGeom prst="rect">
          <a:avLst/>
        </a:prstGeom>
        <a:solidFill>
          <a:schemeClr val="accent5">
            <a:hueOff val="144003"/>
            <a:satOff val="3477"/>
            <a:lumOff val="-16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Press [ENTER]. The system should reboot and bring you to the "You are in Developer Mode" or "OS Verification is OFF" screen.</a:t>
          </a:r>
        </a:p>
      </dsp:txBody>
      <dsp:txXfrm>
        <a:off x="210068" y="1998477"/>
        <a:ext cx="1263922" cy="1659755"/>
      </dsp:txXfrm>
    </dsp:sp>
    <dsp:sp modelId="{C5E405A6-FD6F-402F-A417-C8D3795CCC30}">
      <dsp:nvSpPr>
        <dsp:cNvPr id="0" name=""/>
        <dsp:cNvSpPr/>
      </dsp:nvSpPr>
      <dsp:spPr>
        <a:xfrm>
          <a:off x="3026816" y="2782634"/>
          <a:ext cx="260102" cy="91440"/>
        </a:xfrm>
        <a:custGeom>
          <a:avLst/>
          <a:gdLst/>
          <a:ahLst/>
          <a:cxnLst/>
          <a:rect l="0" t="0" r="0" b="0"/>
          <a:pathLst>
            <a:path>
              <a:moveTo>
                <a:pt x="0" y="45720"/>
              </a:moveTo>
              <a:lnTo>
                <a:pt x="260102" y="45720"/>
              </a:lnTo>
            </a:path>
          </a:pathLst>
        </a:custGeom>
        <a:noFill/>
        <a:ln w="6350" cap="flat" cmpd="sng" algn="ctr">
          <a:solidFill>
            <a:schemeClr val="accent5">
              <a:hueOff val="200004"/>
              <a:satOff val="4829"/>
              <a:lumOff val="-233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9599" y="2826899"/>
        <a:ext cx="14535" cy="2909"/>
      </dsp:txXfrm>
    </dsp:sp>
    <dsp:sp modelId="{1C7B45FD-A4A5-41EA-A806-8B435CA1554E}">
      <dsp:nvSpPr>
        <dsp:cNvPr id="0" name=""/>
        <dsp:cNvSpPr/>
      </dsp:nvSpPr>
      <dsp:spPr>
        <a:xfrm>
          <a:off x="1764693" y="2449178"/>
          <a:ext cx="1263922" cy="758353"/>
        </a:xfrm>
        <a:prstGeom prst="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a:t>Press [CTRL+D] to boot from internal disk.</a:t>
          </a:r>
        </a:p>
      </dsp:txBody>
      <dsp:txXfrm>
        <a:off x="1764693" y="2449178"/>
        <a:ext cx="1263922" cy="758353"/>
      </dsp:txXfrm>
    </dsp:sp>
    <dsp:sp modelId="{98CCC7C4-69DB-4DA7-A134-3D9F495B6C9D}">
      <dsp:nvSpPr>
        <dsp:cNvPr id="0" name=""/>
        <dsp:cNvSpPr/>
      </dsp:nvSpPr>
      <dsp:spPr>
        <a:xfrm>
          <a:off x="4581440" y="2782634"/>
          <a:ext cx="260102" cy="91440"/>
        </a:xfrm>
        <a:custGeom>
          <a:avLst/>
          <a:gdLst/>
          <a:ahLst/>
          <a:cxnLst/>
          <a:rect l="0" t="0" r="0" b="0"/>
          <a:pathLst>
            <a:path>
              <a:moveTo>
                <a:pt x="0" y="45720"/>
              </a:moveTo>
              <a:lnTo>
                <a:pt x="260102" y="45720"/>
              </a:lnTo>
            </a:path>
          </a:pathLst>
        </a:custGeom>
        <a:noFill/>
        <a:ln w="6350" cap="flat" cmpd="sng" algn="ctr">
          <a:solidFill>
            <a:schemeClr val="accent5">
              <a:hueOff val="240004"/>
              <a:satOff val="5795"/>
              <a:lumOff val="-279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04224" y="2826899"/>
        <a:ext cx="14535" cy="2909"/>
      </dsp:txXfrm>
    </dsp:sp>
    <dsp:sp modelId="{F488B314-42F8-43C0-8D69-971C88322F0C}">
      <dsp:nvSpPr>
        <dsp:cNvPr id="0" name=""/>
        <dsp:cNvSpPr/>
      </dsp:nvSpPr>
      <dsp:spPr>
        <a:xfrm>
          <a:off x="3319318" y="2192130"/>
          <a:ext cx="1263922" cy="1272449"/>
        </a:xfrm>
        <a:prstGeom prst="rect">
          <a:avLst/>
        </a:prstGeom>
        <a:solidFill>
          <a:schemeClr val="accent5">
            <a:hueOff val="216004"/>
            <a:satOff val="5215"/>
            <a:lumOff val="-2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Connect to a network as usual, but do not enable debugging features.</a:t>
          </a:r>
        </a:p>
      </dsp:txBody>
      <dsp:txXfrm>
        <a:off x="3319318" y="2192130"/>
        <a:ext cx="1263922" cy="1272449"/>
      </dsp:txXfrm>
    </dsp:sp>
    <dsp:sp modelId="{A6D30685-A067-4B05-AF24-796B0B889200}">
      <dsp:nvSpPr>
        <dsp:cNvPr id="0" name=""/>
        <dsp:cNvSpPr/>
      </dsp:nvSpPr>
      <dsp:spPr>
        <a:xfrm>
          <a:off x="842029" y="3205731"/>
          <a:ext cx="4663874" cy="903648"/>
        </a:xfrm>
        <a:custGeom>
          <a:avLst/>
          <a:gdLst/>
          <a:ahLst/>
          <a:cxnLst/>
          <a:rect l="0" t="0" r="0" b="0"/>
          <a:pathLst>
            <a:path>
              <a:moveTo>
                <a:pt x="4663874" y="0"/>
              </a:moveTo>
              <a:lnTo>
                <a:pt x="4663874" y="468924"/>
              </a:lnTo>
              <a:lnTo>
                <a:pt x="0" y="468924"/>
              </a:lnTo>
              <a:lnTo>
                <a:pt x="0" y="903648"/>
              </a:lnTo>
            </a:path>
          </a:pathLst>
        </a:custGeom>
        <a:noFill/>
        <a:ln w="6350" cap="flat" cmpd="sng" algn="ctr">
          <a:solidFill>
            <a:schemeClr val="accent5">
              <a:hueOff val="280005"/>
              <a:satOff val="6760"/>
              <a:lumOff val="-326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054" y="3656100"/>
        <a:ext cx="237826" cy="2909"/>
      </dsp:txXfrm>
    </dsp:sp>
    <dsp:sp modelId="{BCF318FC-0643-4238-8D10-51015FEB7F15}">
      <dsp:nvSpPr>
        <dsp:cNvPr id="0" name=""/>
        <dsp:cNvSpPr/>
      </dsp:nvSpPr>
      <dsp:spPr>
        <a:xfrm>
          <a:off x="4873943" y="2449178"/>
          <a:ext cx="1263922" cy="758353"/>
        </a:xfrm>
        <a:prstGeom prst="rect">
          <a:avLst/>
        </a:prstGeom>
        <a:solidFill>
          <a:schemeClr val="accent5">
            <a:hueOff val="252004"/>
            <a:satOff val="6084"/>
            <a:lumOff val="-29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a:t>Tablets</a:t>
          </a:r>
        </a:p>
      </dsp:txBody>
      <dsp:txXfrm>
        <a:off x="4873943" y="2449178"/>
        <a:ext cx="1263922" cy="758353"/>
      </dsp:txXfrm>
    </dsp:sp>
    <dsp:sp modelId="{1599EB98-E676-46F1-A879-AF389B4C13A4}">
      <dsp:nvSpPr>
        <dsp:cNvPr id="0" name=""/>
        <dsp:cNvSpPr/>
      </dsp:nvSpPr>
      <dsp:spPr>
        <a:xfrm>
          <a:off x="1472191" y="4857788"/>
          <a:ext cx="260102" cy="91440"/>
        </a:xfrm>
        <a:custGeom>
          <a:avLst/>
          <a:gdLst/>
          <a:ahLst/>
          <a:cxnLst/>
          <a:rect l="0" t="0" r="0" b="0"/>
          <a:pathLst>
            <a:path>
              <a:moveTo>
                <a:pt x="0" y="45720"/>
              </a:moveTo>
              <a:lnTo>
                <a:pt x="260102" y="45720"/>
              </a:lnTo>
            </a:path>
          </a:pathLst>
        </a:custGeom>
        <a:noFill/>
        <a:ln w="6350" cap="flat" cmpd="sng" algn="ctr">
          <a:solidFill>
            <a:schemeClr val="accent5">
              <a:hueOff val="320006"/>
              <a:satOff val="7726"/>
              <a:lumOff val="-372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4974" y="4902053"/>
        <a:ext cx="14535" cy="2909"/>
      </dsp:txXfrm>
    </dsp:sp>
    <dsp:sp modelId="{A302DC0F-534F-43B9-9D5D-FD2B55D31ECC}">
      <dsp:nvSpPr>
        <dsp:cNvPr id="0" name=""/>
        <dsp:cNvSpPr/>
      </dsp:nvSpPr>
      <dsp:spPr>
        <a:xfrm>
          <a:off x="210068" y="4141780"/>
          <a:ext cx="1263922" cy="1523456"/>
        </a:xfrm>
        <a:prstGeom prst="rect">
          <a:avLst/>
        </a:prstGeom>
        <a:solidFill>
          <a:schemeClr val="accent5">
            <a:hueOff val="288005"/>
            <a:satOff val="6954"/>
            <a:lumOff val="-33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Press Volume Up + Volume Down to bring up the menu selection screen.</a:t>
          </a:r>
        </a:p>
      </dsp:txBody>
      <dsp:txXfrm>
        <a:off x="210068" y="4141780"/>
        <a:ext cx="1263922" cy="1523456"/>
      </dsp:txXfrm>
    </dsp:sp>
    <dsp:sp modelId="{9913B616-5175-4D3A-B97F-5FCDDC796365}">
      <dsp:nvSpPr>
        <dsp:cNvPr id="0" name=""/>
        <dsp:cNvSpPr/>
      </dsp:nvSpPr>
      <dsp:spPr>
        <a:xfrm>
          <a:off x="3449105" y="4776508"/>
          <a:ext cx="793844" cy="91440"/>
        </a:xfrm>
        <a:custGeom>
          <a:avLst/>
          <a:gdLst/>
          <a:ahLst/>
          <a:cxnLst/>
          <a:rect l="0" t="0" r="0" b="0"/>
          <a:pathLst>
            <a:path>
              <a:moveTo>
                <a:pt x="0" y="127000"/>
              </a:moveTo>
              <a:lnTo>
                <a:pt x="414022" y="127000"/>
              </a:lnTo>
              <a:lnTo>
                <a:pt x="414022" y="45720"/>
              </a:lnTo>
              <a:lnTo>
                <a:pt x="793844" y="45720"/>
              </a:lnTo>
            </a:path>
          </a:pathLst>
        </a:custGeom>
        <a:noFill/>
        <a:ln w="6350" cap="flat" cmpd="sng" algn="ctr">
          <a:solidFill>
            <a:schemeClr val="accent5">
              <a:hueOff val="360006"/>
              <a:satOff val="8692"/>
              <a:lumOff val="-4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5316" y="4820773"/>
        <a:ext cx="41422" cy="2909"/>
      </dsp:txXfrm>
    </dsp:sp>
    <dsp:sp modelId="{C3BD1996-91D7-459F-9BD6-79ED1EAE1FFB}">
      <dsp:nvSpPr>
        <dsp:cNvPr id="0" name=""/>
        <dsp:cNvSpPr/>
      </dsp:nvSpPr>
      <dsp:spPr>
        <a:xfrm>
          <a:off x="1764693" y="3948934"/>
          <a:ext cx="1686211" cy="1909147"/>
        </a:xfrm>
        <a:prstGeom prst="rect">
          <a:avLst/>
        </a:prstGeom>
        <a:solidFill>
          <a:schemeClr val="accent5">
            <a:hueOff val="324006"/>
            <a:satOff val="7823"/>
            <a:lumOff val="-3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Use the Volume Up and Volume Down to navigate to "Confirm Enabling Developer Mode", then press Power to select it. The system should reboot and bring you to the "OS Verification is OFF" screen.</a:t>
          </a:r>
        </a:p>
      </dsp:txBody>
      <dsp:txXfrm>
        <a:off x="1764693" y="3948934"/>
        <a:ext cx="1686211" cy="1909147"/>
      </dsp:txXfrm>
    </dsp:sp>
    <dsp:sp modelId="{B94EF436-412D-4162-91D7-90EABA23096F}">
      <dsp:nvSpPr>
        <dsp:cNvPr id="0" name=""/>
        <dsp:cNvSpPr/>
      </dsp:nvSpPr>
      <dsp:spPr>
        <a:xfrm>
          <a:off x="4275349" y="4351013"/>
          <a:ext cx="1836391" cy="942428"/>
        </a:xfrm>
        <a:prstGeom prst="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933" tIns="65010" rIns="61933" bIns="65010" numCol="1" spcCol="1270" anchor="ctr" anchorCtr="0">
          <a:noAutofit/>
        </a:bodyPr>
        <a:lstStyle/>
        <a:p>
          <a:pPr marL="0" lvl="0" indent="0" algn="ctr" defTabSz="533400">
            <a:lnSpc>
              <a:spcPct val="90000"/>
            </a:lnSpc>
            <a:spcBef>
              <a:spcPct val="0"/>
            </a:spcBef>
            <a:spcAft>
              <a:spcPct val="35000"/>
            </a:spcAft>
            <a:buNone/>
          </a:pPr>
          <a:r>
            <a:rPr lang="en-US" sz="1200" kern="1200" dirty="0"/>
            <a:t>Select "Developer Options", then select "Boot from Internal Disk"</a:t>
          </a:r>
        </a:p>
      </dsp:txBody>
      <dsp:txXfrm>
        <a:off x="4275349" y="4351013"/>
        <a:ext cx="1836391" cy="942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1B551-B393-4ED7-8605-3CEBBA4DCDD6}">
      <dsp:nvSpPr>
        <dsp:cNvPr id="0" name=""/>
        <dsp:cNvSpPr/>
      </dsp:nvSpPr>
      <dsp:spPr>
        <a:xfrm>
          <a:off x="0" y="0"/>
          <a:ext cx="8872220" cy="7631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SE_640 Group_5</a:t>
          </a:r>
        </a:p>
      </dsp:txBody>
      <dsp:txXfrm>
        <a:off x="22351" y="22351"/>
        <a:ext cx="7984280" cy="718409"/>
      </dsp:txXfrm>
    </dsp:sp>
    <dsp:sp modelId="{3FE108AE-AD82-44FC-B212-72355C371D7D}">
      <dsp:nvSpPr>
        <dsp:cNvPr id="0" name=""/>
        <dsp:cNvSpPr/>
      </dsp:nvSpPr>
      <dsp:spPr>
        <a:xfrm>
          <a:off x="743048" y="901859"/>
          <a:ext cx="8872220" cy="7631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Sai Sidhanth Reddy Thummala</a:t>
          </a:r>
        </a:p>
      </dsp:txBody>
      <dsp:txXfrm>
        <a:off x="765399" y="924210"/>
        <a:ext cx="7588447" cy="718409"/>
      </dsp:txXfrm>
    </dsp:sp>
    <dsp:sp modelId="{0F9E9FA3-E250-40DE-8F18-8660757B85F4}">
      <dsp:nvSpPr>
        <dsp:cNvPr id="0" name=""/>
        <dsp:cNvSpPr/>
      </dsp:nvSpPr>
      <dsp:spPr>
        <a:xfrm>
          <a:off x="1475006" y="1803718"/>
          <a:ext cx="8872220" cy="7631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Raagasri Padma</a:t>
          </a:r>
        </a:p>
      </dsp:txBody>
      <dsp:txXfrm>
        <a:off x="1497357" y="1826069"/>
        <a:ext cx="7599537" cy="718409"/>
      </dsp:txXfrm>
    </dsp:sp>
    <dsp:sp modelId="{140D81DC-8A16-4AD2-B424-D02D75EE2AD3}">
      <dsp:nvSpPr>
        <dsp:cNvPr id="0" name=""/>
        <dsp:cNvSpPr/>
      </dsp:nvSpPr>
      <dsp:spPr>
        <a:xfrm>
          <a:off x="2218055" y="2705578"/>
          <a:ext cx="8872220" cy="7631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Rakshith Vellulla</a:t>
          </a:r>
        </a:p>
      </dsp:txBody>
      <dsp:txXfrm>
        <a:off x="2240406" y="2727929"/>
        <a:ext cx="7588447" cy="718409"/>
      </dsp:txXfrm>
    </dsp:sp>
    <dsp:sp modelId="{0961029D-5E31-46E3-B437-3A0C906DEF98}">
      <dsp:nvSpPr>
        <dsp:cNvPr id="0" name=""/>
        <dsp:cNvSpPr/>
      </dsp:nvSpPr>
      <dsp:spPr>
        <a:xfrm>
          <a:off x="8376198" y="584474"/>
          <a:ext cx="496022" cy="49602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487803" y="584474"/>
        <a:ext cx="272812" cy="373257"/>
      </dsp:txXfrm>
    </dsp:sp>
    <dsp:sp modelId="{DABDD65E-2A2F-494E-8ACC-F99A9DDD128C}">
      <dsp:nvSpPr>
        <dsp:cNvPr id="0" name=""/>
        <dsp:cNvSpPr/>
      </dsp:nvSpPr>
      <dsp:spPr>
        <a:xfrm>
          <a:off x="9119246" y="1486333"/>
          <a:ext cx="496022" cy="49602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30851" y="1486333"/>
        <a:ext cx="272812" cy="373257"/>
      </dsp:txXfrm>
    </dsp:sp>
    <dsp:sp modelId="{41831AFA-41D0-4675-864F-ACEC3B512087}">
      <dsp:nvSpPr>
        <dsp:cNvPr id="0" name=""/>
        <dsp:cNvSpPr/>
      </dsp:nvSpPr>
      <dsp:spPr>
        <a:xfrm>
          <a:off x="9851204" y="2388193"/>
          <a:ext cx="496022" cy="49602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62809" y="2388193"/>
        <a:ext cx="272812" cy="3732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4:05:50.392"/>
    </inkml:context>
    <inkml:brush xml:id="br0">
      <inkml:brushProperty name="width" value="0.05" units="cm"/>
      <inkml:brushProperty name="height" value="0.05" units="cm"/>
      <inkml:brushProperty name="color" value="#E71224"/>
    </inkml:brush>
  </inkml:definitions>
  <inkml:trace contextRef="#ctx0" brushRef="#br0">1 1 24575,'21'1'0,"0"2"0,0 1 0,0 0 0,30 11 0,5 1 0,79 24 0,-98-27 0,1-1 0,0-2 0,0-2 0,1-1 0,44 1 0,534-9 0,-601 1 0,0 1 0,-1 0 0,1 2 0,23 6 0,-32-7 0,0 0 0,-1 0 0,1 1 0,-1 0 0,0 0 0,0 1 0,0-1 0,0 1 0,-1 1 0,1-1 0,-1 1 0,7 8 0,-9-9-85,0 0 0,0-1-1,0 1 1,0-1 0,1 0-1,-1 0 1,1 0 0,0-1-1,0 1 1,0-1 0,0 0-1,0 0 1,1 0 0,-1-1-1,9 2 1,7 1-6741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4:06:48.073"/>
    </inkml:context>
    <inkml:brush xml:id="br0">
      <inkml:brushProperty name="width" value="0.05" units="cm"/>
      <inkml:brushProperty name="height" value="0.05" units="cm"/>
    </inkml:brush>
  </inkml:definitions>
  <inkml:trace contextRef="#ctx0" brushRef="#br0">2 1839 24575,'6'0'0,"0"1"0,-1 0 0,1 0 0,0 1 0,-1 0 0,10 4 0,9 3 0,111 38 0,2 2 0,-113-43 0,0 0 0,1-1 0,47 2 0,493-7 0,-249-3 0,171 4 0,-476-1 0,-1-1 0,1 0 0,0 0 0,-1-1 0,18-5 0,-24 6 0,-1 0 0,1-1 0,0 0 0,-1 0 0,1 0 0,-1 0 0,0 0 0,0-1 0,1 1 0,-2-1 0,1 0 0,0 0 0,-1 0 0,1-1 0,-1 1 0,0 0 0,0-1 0,2-3 0,5-18 0,-2-1 0,0 0 0,-1 0 0,2-34 0,3-11 0,-4 32 0,1-42 0,-7-187 0,-2 133 0,1 120 0,-2 0 0,0 0 0,0 0 0,-2 0 0,-7-22 0,-35-73 0,5 16 0,11 16 0,-3 1 0,-63-104 0,69 138 0,-1 1 0,-3 1 0,-1 2 0,-2 1 0,-51-44 0,66 69 0,0 0 0,-1 2 0,-1 0 0,0 1 0,0 1 0,-1 1 0,0 1 0,-36-7 0,-47-1 0,-11-3 0,-230-58 0,322 71 0,-1 0 0,0 2 0,0 1 0,0 2 0,-30 2 0,47-1 0,1 1 0,-1 0 0,0 1 0,1-1 0,0 1 0,-1 1 0,1 0 0,0 0 0,1 0 0,-1 1 0,1 0 0,-11 11 0,-2 3 0,1 1 0,-22 34 0,-191 322 0,178-289 0,37-64 0,0 1 0,2 1 0,1 0 0,-16 43 0,20-27 0,1 0 0,-4 68 0,11-91 0,-6 364 0,9-223 0,-1-138 0,1 0 0,1 0 0,1 0 0,0-1 0,2 1 0,13 33 0,64 114 0,-42-92 0,-39-72-63,1 3-99,1 1-1,0-1 0,0 0 0,0 0 0,1-1 1,1 1-1,9 8 0,1-3-6663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4:07:49.364"/>
    </inkml:context>
    <inkml:brush xml:id="br0">
      <inkml:brushProperty name="width" value="0.05" units="cm"/>
      <inkml:brushProperty name="height" value="0.05" units="cm"/>
      <inkml:brushProperty name="color" value="#E71224"/>
    </inkml:brush>
  </inkml:definitions>
  <inkml:trace contextRef="#ctx0" brushRef="#br0">1 2233 24575,'186'-1'0,"203"3"0,-302 5 0,133 28 0,-129-17 0,107 5 0,326-19 0,-269-6 0,-196-1 0,0-3 0,68-15 0,-65 9 0,107-6 0,-160 18 0,13 1 0,0-1 0,0-2 0,0 0 0,0-1 0,0-1 0,0-1 0,35-14 0,-26 5 0,58-16 0,-76 26 0,0-1 0,-1-1 0,0 0 0,0 0 0,0-1 0,-1-1 0,0 0 0,14-13 0,75-81 0,-49 48 0,-26 29 0,-1 0 0,37-54 0,-54 67 0,-1 0 0,0-1 0,-1 1 0,-1-1 0,0 0 0,-1 0 0,0-1 0,1-18 0,-1-14 0,-4-52 0,0 42 0,-11-211 0,8 228 0,-2 0 0,-2 0 0,-2 0 0,-25-63 0,-9 1 0,-107-175 0,119 231 0,-2 0 0,-2 2 0,-66-60 0,-138-97 0,216 183 0,0 1 0,-2 2 0,1 0 0,-2 2 0,0 0 0,-39-10 0,19 9 0,-1 3 0,-97-9 0,101 16 0,0 3 0,-56 5 0,75-2 0,-1 2 0,1 0 0,0 2 0,1 1 0,-29 13 0,-40 23 0,1 3 0,-157 113 0,211-129 0,-60 64 0,48-43 0,17-15 0,1 1 0,-34 56 0,43-60 0,-160 269 0,22 14 0,85-163 0,-226 471 0,293-607-151,2 0-1,0 0 0,0 0 0,2 1 1,0-1-1,1 1 0,1 1 1,0 18-1,4-16-6674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Saturday, November 16,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8113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Saturday, November 16,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1775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Saturday, November 16,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83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Saturday, November 16,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7729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Saturday, November 16,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2253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Saturday, November 16,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8589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Saturday, November 16,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16962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Saturday, November 16,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52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Saturday, November 16,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3636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Saturday, November 16,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7421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Saturday, November 16,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2349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Saturday, November 16,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48523409"/>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2" r:id="rId6"/>
    <p:sldLayoutId id="2147483708" r:id="rId7"/>
    <p:sldLayoutId id="2147483709" r:id="rId8"/>
    <p:sldLayoutId id="2147483710" r:id="rId9"/>
    <p:sldLayoutId id="2147483711" r:id="rId10"/>
    <p:sldLayoutId id="2147483713"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c0TK0ynXLOo"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q44cHvxTXI" TargetMode="External"/><Relationship Id="rId2" Type="http://schemas.openxmlformats.org/officeDocument/2006/relationships/hyperlink" Target="https://docs.mrchromebox.tech/docs/boot-modes/recovery.html" TargetMode="External"/><Relationship Id="rId1" Type="http://schemas.openxmlformats.org/officeDocument/2006/relationships/slideLayout" Target="../slideLayouts/slideLayout2.xml"/><Relationship Id="rId5" Type="http://schemas.openxmlformats.org/officeDocument/2006/relationships/hyperlink" Target="https://www.youtube.com/watch?v=c0TK0ynXLOo" TargetMode="External"/><Relationship Id="rId4" Type="http://schemas.openxmlformats.org/officeDocument/2006/relationships/hyperlink" Target="https://www.youtube.com/watch?v=z6oyqrrXTLM&amp;t=726s"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hromium.org/chromium-os/developer-library/guides/device/developer-m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chromium.org/chromium-os/developer-library/guides/device/developer-mode/"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3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3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2276A-7FC3-F150-F6C9-BB314F9B9353}"/>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90000"/>
              </a:lnSpc>
            </a:pPr>
            <a:r>
              <a:rPr lang="en-US" sz="3400" kern="1200" cap="all" spc="300" baseline="0" dirty="0">
                <a:solidFill>
                  <a:schemeClr val="tx1"/>
                </a:solidFill>
                <a:latin typeface="+mj-lt"/>
                <a:ea typeface="+mj-ea"/>
                <a:cs typeface="+mj-cs"/>
              </a:rPr>
              <a:t>Native Linux on chromebook</a:t>
            </a:r>
          </a:p>
        </p:txBody>
      </p:sp>
      <p:sp>
        <p:nvSpPr>
          <p:cNvPr id="3" name="Subtitle 2">
            <a:extLst>
              <a:ext uri="{FF2B5EF4-FFF2-40B4-BE49-F238E27FC236}">
                <a16:creationId xmlns:a16="http://schemas.microsoft.com/office/drawing/2014/main" id="{C44B0A0D-DDB4-2B04-63C1-A479A9F9B46D}"/>
              </a:ext>
            </a:extLst>
          </p:cNvPr>
          <p:cNvSpPr>
            <a:spLocks noGrp="1"/>
          </p:cNvSpPr>
          <p:nvPr>
            <p:ph type="subTitle" idx="1"/>
          </p:nvPr>
        </p:nvSpPr>
        <p:spPr>
          <a:xfrm>
            <a:off x="550863" y="2678400"/>
            <a:ext cx="3565525" cy="3414425"/>
          </a:xfrm>
        </p:spPr>
        <p:txBody>
          <a:bodyPr vert="horz" wrap="square" lIns="0" tIns="0" rIns="0" bIns="0" rtlCol="0" anchor="t">
            <a:normAutofit/>
          </a:bodyPr>
          <a:lstStyle/>
          <a:p>
            <a:pPr marL="342900" indent="-228600">
              <a:lnSpc>
                <a:spcPct val="110000"/>
              </a:lnSpc>
              <a:buFont typeface="Arial" panose="020B0604020202020204" pitchFamily="34" charset="0"/>
              <a:buChar char="•"/>
            </a:pPr>
            <a:r>
              <a:rPr lang="en-US" sz="1600" dirty="0">
                <a:solidFill>
                  <a:schemeClr val="tx1">
                    <a:alpha val="60000"/>
                  </a:schemeClr>
                </a:solidFill>
              </a:rPr>
              <a:t>SE_640 Foundations of Software Engineering ,</a:t>
            </a:r>
            <a:r>
              <a:rPr lang="en-US" sz="1600" b="1" u="sng" dirty="0">
                <a:solidFill>
                  <a:schemeClr val="tx1">
                    <a:alpha val="60000"/>
                  </a:schemeClr>
                </a:solidFill>
              </a:rPr>
              <a:t>Group_5</a:t>
            </a:r>
            <a:br>
              <a:rPr lang="en-US" sz="1600" dirty="0">
                <a:solidFill>
                  <a:schemeClr val="tx1">
                    <a:alpha val="60000"/>
                  </a:schemeClr>
                </a:solidFill>
              </a:rPr>
            </a:br>
            <a:r>
              <a:rPr lang="en-US" sz="1600" dirty="0">
                <a:solidFill>
                  <a:schemeClr val="tx1">
                    <a:alpha val="60000"/>
                  </a:schemeClr>
                </a:solidFill>
              </a:rPr>
              <a:t>Fall-2024</a:t>
            </a:r>
          </a:p>
          <a:p>
            <a:pPr marL="342900" indent="-228600">
              <a:lnSpc>
                <a:spcPct val="110000"/>
              </a:lnSpc>
              <a:buFont typeface="Arial" panose="020B0604020202020204" pitchFamily="34" charset="0"/>
              <a:buChar char="•"/>
            </a:pPr>
            <a:r>
              <a:rPr lang="en-US" sz="1600" dirty="0">
                <a:solidFill>
                  <a:schemeClr val="tx1">
                    <a:alpha val="60000"/>
                  </a:schemeClr>
                </a:solidFill>
              </a:rPr>
              <a:t>Sai Sidhanth Reddy Thummala</a:t>
            </a:r>
          </a:p>
          <a:p>
            <a:pPr indent="-228600">
              <a:lnSpc>
                <a:spcPct val="110000"/>
              </a:lnSpc>
              <a:buFont typeface="Arial" panose="020B0604020202020204" pitchFamily="34" charset="0"/>
              <a:buChar char="•"/>
            </a:pPr>
            <a:r>
              <a:rPr lang="en-US" sz="1600" dirty="0">
                <a:solidFill>
                  <a:schemeClr val="tx1">
                    <a:alpha val="60000"/>
                  </a:schemeClr>
                </a:solidFill>
              </a:rPr>
              <a:t>Raagasri Padma</a:t>
            </a:r>
          </a:p>
          <a:p>
            <a:pPr indent="-228600">
              <a:lnSpc>
                <a:spcPct val="110000"/>
              </a:lnSpc>
              <a:buFont typeface="Arial" panose="020B0604020202020204" pitchFamily="34" charset="0"/>
              <a:buChar char="•"/>
            </a:pPr>
            <a:r>
              <a:rPr lang="en-US" sz="1600" dirty="0" err="1">
                <a:solidFill>
                  <a:schemeClr val="tx1">
                    <a:alpha val="60000"/>
                  </a:schemeClr>
                </a:solidFill>
              </a:rPr>
              <a:t>Rakshith</a:t>
            </a:r>
            <a:r>
              <a:rPr lang="en-US" sz="1600" dirty="0">
                <a:solidFill>
                  <a:schemeClr val="tx1">
                    <a:alpha val="60000"/>
                  </a:schemeClr>
                </a:solidFill>
              </a:rPr>
              <a:t> Vellulla</a:t>
            </a:r>
          </a:p>
        </p:txBody>
      </p:sp>
      <p:pic>
        <p:nvPicPr>
          <p:cNvPr id="5" name="Picture 4" descr="A room with tables and desks&#10;&#10;Description automatically generated">
            <a:extLst>
              <a:ext uri="{FF2B5EF4-FFF2-40B4-BE49-F238E27FC236}">
                <a16:creationId xmlns:a16="http://schemas.microsoft.com/office/drawing/2014/main" id="{9C7C3411-75C2-3BBB-C91D-34D9B609913A}"/>
              </a:ext>
            </a:extLst>
          </p:cNvPr>
          <p:cNvPicPr>
            <a:picLocks noChangeAspect="1"/>
          </p:cNvPicPr>
          <p:nvPr/>
        </p:nvPicPr>
        <p:blipFill>
          <a:blip r:embed="rId2">
            <a:extLst>
              <a:ext uri="{28A0092B-C50C-407E-A947-70E740481C1C}">
                <a14:useLocalDpi xmlns:a14="http://schemas.microsoft.com/office/drawing/2010/main" val="0"/>
              </a:ext>
            </a:extLst>
          </a:blip>
          <a:srcRect l="29279" r="20583"/>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43" name="Rectangle 4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5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60BB0-ACB9-B8A3-8B3E-771C0A996343}"/>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dirty="0"/>
              <a:t>Step2:Flashing the new firmware….</a:t>
            </a:r>
            <a:endParaRPr lang="en-IN" dirty="0"/>
          </a:p>
        </p:txBody>
      </p:sp>
      <p:grpSp>
        <p:nvGrpSpPr>
          <p:cNvPr id="12" name="Group 11">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3"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a:extLst>
              <a:ext uri="{FF2B5EF4-FFF2-40B4-BE49-F238E27FC236}">
                <a16:creationId xmlns:a16="http://schemas.microsoft.com/office/drawing/2014/main" id="{32CA6D6C-D5BA-D009-26E8-3E0DD966C1FC}"/>
              </a:ext>
            </a:extLst>
          </p:cNvPr>
          <p:cNvPicPr>
            <a:picLocks noChangeAspect="1"/>
          </p:cNvPicPr>
          <p:nvPr/>
        </p:nvPicPr>
        <p:blipFill>
          <a:blip r:embed="rId2"/>
          <a:stretch>
            <a:fillRect/>
          </a:stretch>
        </p:blipFill>
        <p:spPr>
          <a:xfrm>
            <a:off x="550863" y="3121302"/>
            <a:ext cx="5773738" cy="2598181"/>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Content Placeholder 2">
            <a:extLst>
              <a:ext uri="{FF2B5EF4-FFF2-40B4-BE49-F238E27FC236}">
                <a16:creationId xmlns:a16="http://schemas.microsoft.com/office/drawing/2014/main" id="{4C38C5F1-5BE5-0B73-0B90-29D0932EC99F}"/>
              </a:ext>
            </a:extLst>
          </p:cNvPr>
          <p:cNvSpPr>
            <a:spLocks noGrp="1"/>
          </p:cNvSpPr>
          <p:nvPr>
            <p:ph idx="1"/>
          </p:nvPr>
        </p:nvSpPr>
        <p:spPr>
          <a:xfrm>
            <a:off x="7140575" y="1520825"/>
            <a:ext cx="4500562" cy="4572000"/>
          </a:xfrm>
        </p:spPr>
        <p:txBody>
          <a:bodyPr anchor="t">
            <a:normAutofit fontScale="85000" lnSpcReduction="20000"/>
          </a:bodyPr>
          <a:lstStyle/>
          <a:p>
            <a:r>
              <a:rPr lang="en-US" dirty="0"/>
              <a:t>Now, plugging the Chromebook into power, you need to boot it up and you will get into developer mode.</a:t>
            </a:r>
          </a:p>
          <a:p>
            <a:r>
              <a:rPr lang="en-US" dirty="0"/>
              <a:t>Next step, press Ctrl+ Alt+ T(</a:t>
            </a:r>
            <a:r>
              <a:rPr lang="en-US" dirty="0" err="1"/>
              <a:t>crosh</a:t>
            </a:r>
            <a:r>
              <a:rPr lang="en-US" dirty="0"/>
              <a:t>) then it will So, a terminal window and its going to say </a:t>
            </a:r>
            <a:r>
              <a:rPr lang="en-US" dirty="0" err="1"/>
              <a:t>crosh</a:t>
            </a:r>
            <a:r>
              <a:rPr lang="en-US" dirty="0"/>
              <a:t>, then type shell.</a:t>
            </a:r>
          </a:p>
          <a:p>
            <a:r>
              <a:rPr lang="en-US" dirty="0"/>
              <a:t>It doesn’t work because due to lack of </a:t>
            </a:r>
            <a:r>
              <a:rPr lang="en-US" dirty="0" err="1"/>
              <a:t>sudo</a:t>
            </a:r>
            <a:r>
              <a:rPr lang="en-US" dirty="0"/>
              <a:t> access.</a:t>
            </a:r>
          </a:p>
          <a:p>
            <a:r>
              <a:rPr lang="en-US" dirty="0"/>
              <a:t>So, you need to work with VT-2 Terminal by hitting Ctrl +ALT+-&gt;( f2 looks like a right arrow)</a:t>
            </a:r>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ED2590BA-77AF-B57E-26EE-6850F7FF6360}"/>
              </a:ext>
            </a:extLst>
          </p:cNvPr>
          <p:cNvPicPr>
            <a:picLocks noChangeAspect="1"/>
          </p:cNvPicPr>
          <p:nvPr/>
        </p:nvPicPr>
        <p:blipFill>
          <a:blip r:embed="rId3"/>
          <a:stretch>
            <a:fillRect/>
          </a:stretch>
        </p:blipFill>
        <p:spPr>
          <a:xfrm>
            <a:off x="7779084" y="5829267"/>
            <a:ext cx="3125565" cy="746825"/>
          </a:xfrm>
          <a:prstGeom prst="rect">
            <a:avLst/>
          </a:prstGeom>
        </p:spPr>
      </p:pic>
    </p:spTree>
    <p:extLst>
      <p:ext uri="{BB962C8B-B14F-4D97-AF65-F5344CB8AC3E}">
        <p14:creationId xmlns:p14="http://schemas.microsoft.com/office/powerpoint/2010/main" val="326270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7FC38-6989-1B89-CE71-92439E69A122}"/>
              </a:ext>
            </a:extLst>
          </p:cNvPr>
          <p:cNvSpPr>
            <a:spLocks noGrp="1"/>
          </p:cNvSpPr>
          <p:nvPr>
            <p:ph type="title"/>
          </p:nvPr>
        </p:nvSpPr>
        <p:spPr>
          <a:xfrm>
            <a:off x="550862" y="580363"/>
            <a:ext cx="5437188" cy="1333055"/>
          </a:xfrm>
        </p:spPr>
        <p:txBody>
          <a:bodyPr wrap="square" anchor="t">
            <a:normAutofit fontScale="90000"/>
          </a:bodyPr>
          <a:lstStyle/>
          <a:p>
            <a:r>
              <a:rPr lang="en-US" dirty="0"/>
              <a:t>Step2:Flashing the new firmware….</a:t>
            </a:r>
            <a:endParaRPr lang="en-IN" dirty="0"/>
          </a:p>
        </p:txBody>
      </p:sp>
      <p:grpSp>
        <p:nvGrpSpPr>
          <p:cNvPr id="14" name="Group 13">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5"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23DCDE6F-909E-2322-0965-61513E297A1F}"/>
              </a:ext>
            </a:extLst>
          </p:cNvPr>
          <p:cNvPicPr>
            <a:picLocks noChangeAspect="1"/>
          </p:cNvPicPr>
          <p:nvPr/>
        </p:nvPicPr>
        <p:blipFill>
          <a:blip r:embed="rId2"/>
          <a:stretch>
            <a:fillRect/>
          </a:stretch>
        </p:blipFill>
        <p:spPr>
          <a:xfrm>
            <a:off x="382586" y="2561114"/>
            <a:ext cx="6343333" cy="3649189"/>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F0D56763-CAC1-79DA-5630-040EC10F5977}"/>
              </a:ext>
            </a:extLst>
          </p:cNvPr>
          <p:cNvSpPr>
            <a:spLocks noGrp="1"/>
          </p:cNvSpPr>
          <p:nvPr>
            <p:ph idx="1"/>
          </p:nvPr>
        </p:nvSpPr>
        <p:spPr>
          <a:xfrm>
            <a:off x="7140575" y="1520825"/>
            <a:ext cx="4500562" cy="4572000"/>
          </a:xfrm>
        </p:spPr>
        <p:txBody>
          <a:bodyPr anchor="t">
            <a:normAutofit/>
          </a:bodyPr>
          <a:lstStyle/>
          <a:p>
            <a:r>
              <a:rPr lang="en-US" dirty="0"/>
              <a:t>After clicking Ctrl +ALT+-&gt; type Chronos( if you are using default Chromebook it shouldn’t require the password).</a:t>
            </a:r>
          </a:p>
        </p:txBody>
      </p:sp>
    </p:spTree>
    <p:extLst>
      <p:ext uri="{BB962C8B-B14F-4D97-AF65-F5344CB8AC3E}">
        <p14:creationId xmlns:p14="http://schemas.microsoft.com/office/powerpoint/2010/main" val="367648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5B035-A700-29BD-2948-BB5018E962D9}"/>
              </a:ext>
            </a:extLst>
          </p:cNvPr>
          <p:cNvSpPr>
            <a:spLocks noGrp="1"/>
          </p:cNvSpPr>
          <p:nvPr>
            <p:ph type="title"/>
          </p:nvPr>
        </p:nvSpPr>
        <p:spPr>
          <a:xfrm>
            <a:off x="550863" y="549275"/>
            <a:ext cx="4500562" cy="1562959"/>
          </a:xfrm>
        </p:spPr>
        <p:txBody>
          <a:bodyPr wrap="square" anchor="t">
            <a:normAutofit/>
          </a:bodyPr>
          <a:lstStyle/>
          <a:p>
            <a:pPr>
              <a:lnSpc>
                <a:spcPct val="90000"/>
              </a:lnSpc>
            </a:pPr>
            <a:r>
              <a:rPr lang="en-US" sz="4100" dirty="0"/>
              <a:t>Step2:Flashing the new firmware….</a:t>
            </a:r>
            <a:endParaRPr lang="en-IN" sz="4100" dirty="0"/>
          </a:p>
        </p:txBody>
      </p:sp>
      <p:sp>
        <p:nvSpPr>
          <p:cNvPr id="13" name="Freeform: Shape 12">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F8D7968-BB4C-A321-5242-D4FE32A99FFD}"/>
              </a:ext>
            </a:extLst>
          </p:cNvPr>
          <p:cNvSpPr>
            <a:spLocks noGrp="1"/>
          </p:cNvSpPr>
          <p:nvPr>
            <p:ph idx="1"/>
          </p:nvPr>
        </p:nvSpPr>
        <p:spPr>
          <a:xfrm>
            <a:off x="5267325" y="549275"/>
            <a:ext cx="6772275" cy="1919605"/>
          </a:xfrm>
        </p:spPr>
        <p:txBody>
          <a:bodyPr anchor="t">
            <a:normAutofit fontScale="92500" lnSpcReduction="20000"/>
          </a:bodyPr>
          <a:lstStyle/>
          <a:p>
            <a:pPr>
              <a:lnSpc>
                <a:spcPct val="100000"/>
              </a:lnSpc>
            </a:pPr>
            <a:r>
              <a:rPr lang="en-US" sz="1800" dirty="0"/>
              <a:t>Now run the script for </a:t>
            </a:r>
            <a:r>
              <a:rPr lang="en-IN" sz="1800" b="1" i="1" u="sng" dirty="0">
                <a:effectLst/>
                <a:latin typeface="consolas" panose="020B0609020204030204" pitchFamily="49" charset="0"/>
              </a:rPr>
              <a:t>cd; curl -LO mrchromebox.tech/firmware-util.sh &amp;&amp; </a:t>
            </a:r>
            <a:r>
              <a:rPr lang="en-IN" sz="1800" b="1" i="1" u="sng" dirty="0" err="1">
                <a:effectLst/>
                <a:latin typeface="consolas" panose="020B0609020204030204" pitchFamily="49" charset="0"/>
              </a:rPr>
              <a:t>sudo</a:t>
            </a:r>
            <a:r>
              <a:rPr lang="en-IN" sz="1800" b="1" i="1" u="sng" dirty="0">
                <a:effectLst/>
                <a:latin typeface="consolas" panose="020B0609020204030204" pitchFamily="49" charset="0"/>
              </a:rPr>
              <a:t> bash firmware-util.sh</a:t>
            </a:r>
            <a:r>
              <a:rPr lang="en-US" sz="1800" b="1" i="1" dirty="0">
                <a:latin typeface="consolas" panose="020B0609020204030204" pitchFamily="49" charset="0"/>
              </a:rPr>
              <a:t> </a:t>
            </a:r>
            <a:r>
              <a:rPr lang="en-US" sz="1800" b="0" i="0" dirty="0">
                <a:effectLst/>
                <a:latin typeface="consolas" panose="020B0609020204030204" pitchFamily="49" charset="0"/>
              </a:rPr>
              <a:t>and press [ENTER].</a:t>
            </a:r>
          </a:p>
          <a:p>
            <a:pPr>
              <a:lnSpc>
                <a:spcPct val="100000"/>
              </a:lnSpc>
            </a:pPr>
            <a:r>
              <a:rPr lang="en-US" sz="1800" b="0" i="0" dirty="0">
                <a:effectLst/>
                <a:latin typeface="consolas" panose="020B0609020204030204" pitchFamily="49" charset="0"/>
              </a:rPr>
              <a:t>Assuming no errors occur, reboot your device.</a:t>
            </a:r>
          </a:p>
          <a:p>
            <a:pPr>
              <a:lnSpc>
                <a:spcPct val="100000"/>
              </a:lnSpc>
            </a:pPr>
            <a:r>
              <a:rPr lang="en-US" sz="1800" dirty="0">
                <a:latin typeface="consolas" panose="020B0609020204030204" pitchFamily="49" charset="0"/>
              </a:rPr>
              <a:t>After running the above script, you will be seeing the board like below image.</a:t>
            </a:r>
          </a:p>
          <a:p>
            <a:pPr>
              <a:lnSpc>
                <a:spcPct val="100000"/>
              </a:lnSpc>
            </a:pPr>
            <a:endParaRPr lang="en-US" sz="1200" b="0" i="0" dirty="0">
              <a:effectLst/>
              <a:latin typeface="consolas" panose="020B0609020204030204" pitchFamily="49" charset="0"/>
            </a:endParaRPr>
          </a:p>
        </p:txBody>
      </p:sp>
      <p:pic>
        <p:nvPicPr>
          <p:cNvPr id="6" name="Picture 5">
            <a:extLst>
              <a:ext uri="{FF2B5EF4-FFF2-40B4-BE49-F238E27FC236}">
                <a16:creationId xmlns:a16="http://schemas.microsoft.com/office/drawing/2014/main" id="{C8DF7D64-1D2F-F854-5F7F-7E2DE7790B04}"/>
              </a:ext>
            </a:extLst>
          </p:cNvPr>
          <p:cNvPicPr>
            <a:picLocks noChangeAspect="1"/>
          </p:cNvPicPr>
          <p:nvPr/>
        </p:nvPicPr>
        <p:blipFill>
          <a:blip r:embed="rId2"/>
          <a:srcRect b="23511"/>
          <a:stretch/>
        </p:blipFill>
        <p:spPr>
          <a:xfrm>
            <a:off x="20" y="2661510"/>
            <a:ext cx="12191980" cy="4196491"/>
          </a:xfrm>
          <a:custGeom>
            <a:avLst/>
            <a:gdLst/>
            <a:ahLst/>
            <a:cxnLst/>
            <a:rect l="l" t="t" r="r" b="b"/>
            <a:pathLst>
              <a:path w="12192000" h="4196491">
                <a:moveTo>
                  <a:pt x="0" y="0"/>
                </a:moveTo>
                <a:lnTo>
                  <a:pt x="12192000" y="0"/>
                </a:lnTo>
                <a:lnTo>
                  <a:pt x="12192000" y="4196491"/>
                </a:lnTo>
                <a:lnTo>
                  <a:pt x="0" y="4196491"/>
                </a:lnTo>
                <a:close/>
              </a:path>
            </a:pathLst>
          </a:custGeom>
        </p:spPr>
      </p:pic>
      <p:grpSp>
        <p:nvGrpSpPr>
          <p:cNvPr id="15" name="Group 14">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16" name="Freeform: Shape 15">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Rectangle 18">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81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DFCBC-A17A-765C-0C43-1F8892BF45BD}"/>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sz="4100" dirty="0"/>
              <a:t>Step2:Flashing the new firmware….</a:t>
            </a:r>
            <a:endParaRPr lang="en-IN" sz="4100" dirty="0"/>
          </a:p>
        </p:txBody>
      </p:sp>
      <p:sp>
        <p:nvSpPr>
          <p:cNvPr id="9" name="Content Placeholder 8">
            <a:extLst>
              <a:ext uri="{FF2B5EF4-FFF2-40B4-BE49-F238E27FC236}">
                <a16:creationId xmlns:a16="http://schemas.microsoft.com/office/drawing/2014/main" id="{0E597A51-6AFA-FB1D-C917-A4BAFDAEACA6}"/>
              </a:ext>
            </a:extLst>
          </p:cNvPr>
          <p:cNvSpPr>
            <a:spLocks noGrp="1"/>
          </p:cNvSpPr>
          <p:nvPr>
            <p:ph idx="1"/>
          </p:nvPr>
        </p:nvSpPr>
        <p:spPr>
          <a:xfrm>
            <a:off x="550863" y="2677306"/>
            <a:ext cx="3565525" cy="3415519"/>
          </a:xfrm>
        </p:spPr>
        <p:txBody>
          <a:bodyPr anchor="t">
            <a:normAutofit/>
          </a:bodyPr>
          <a:lstStyle/>
          <a:p>
            <a:r>
              <a:rPr lang="en-US" sz="1600"/>
              <a:t>Now press 2 and press ‘y’ to continue.</a:t>
            </a:r>
          </a:p>
          <a:p>
            <a:r>
              <a:rPr lang="en-US" sz="1600"/>
              <a:t>After that type “I ACCEPT” and ‘y’ to continue as shown in the images.</a:t>
            </a:r>
          </a:p>
        </p:txBody>
      </p:sp>
      <p:pic>
        <p:nvPicPr>
          <p:cNvPr id="5" name="Content Placeholder 4">
            <a:extLst>
              <a:ext uri="{FF2B5EF4-FFF2-40B4-BE49-F238E27FC236}">
                <a16:creationId xmlns:a16="http://schemas.microsoft.com/office/drawing/2014/main" id="{0AAD686F-0942-C389-FD32-0E2ECF040E01}"/>
              </a:ext>
            </a:extLst>
          </p:cNvPr>
          <p:cNvPicPr>
            <a:picLocks noChangeAspect="1"/>
          </p:cNvPicPr>
          <p:nvPr/>
        </p:nvPicPr>
        <p:blipFill>
          <a:blip r:embed="rId2"/>
          <a:srcRect r="1" b="277"/>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pic>
        <p:nvPicPr>
          <p:cNvPr id="6" name="Picture 5">
            <a:extLst>
              <a:ext uri="{FF2B5EF4-FFF2-40B4-BE49-F238E27FC236}">
                <a16:creationId xmlns:a16="http://schemas.microsoft.com/office/drawing/2014/main" id="{9BF21761-23EB-0142-8D10-563A0531955B}"/>
              </a:ext>
            </a:extLst>
          </p:cNvPr>
          <p:cNvPicPr>
            <a:picLocks noChangeAspect="1"/>
          </p:cNvPicPr>
          <p:nvPr/>
        </p:nvPicPr>
        <p:blipFill>
          <a:blip r:embed="rId3"/>
          <a:srcRect r="1" b="277"/>
          <a:stretch/>
        </p:blipFill>
        <p:spPr>
          <a:xfrm>
            <a:off x="4550902" y="3428999"/>
            <a:ext cx="7641101" cy="3429002"/>
          </a:xfrm>
          <a:custGeom>
            <a:avLst/>
            <a:gdLst/>
            <a:ahLst/>
            <a:cxnLst/>
            <a:rect l="l" t="t" r="r" b="b"/>
            <a:pathLst>
              <a:path w="7641101" h="3429001">
                <a:moveTo>
                  <a:pt x="0" y="0"/>
                </a:moveTo>
                <a:lnTo>
                  <a:pt x="7641101" y="0"/>
                </a:lnTo>
                <a:lnTo>
                  <a:pt x="7641101" y="3429001"/>
                </a:lnTo>
                <a:lnTo>
                  <a:pt x="0" y="3429001"/>
                </a:lnTo>
                <a:close/>
              </a:path>
            </a:pathLst>
          </a:custGeom>
        </p:spPr>
      </p:pic>
      <p:sp>
        <p:nvSpPr>
          <p:cNvPr id="24" name="Rectangle 2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32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9"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4"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10B070E-8BFC-49E8-005F-B4DB6EC1AFB3}"/>
              </a:ext>
            </a:extLst>
          </p:cNvPr>
          <p:cNvPicPr>
            <a:picLocks noChangeAspect="1"/>
          </p:cNvPicPr>
          <p:nvPr/>
        </p:nvPicPr>
        <p:blipFill>
          <a:blip r:embed="rId2"/>
          <a:srcRect l="5924" r="14076"/>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6" name="Rectangle 35">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C8532-BFD5-CADA-2C10-FBEDC4A6C227}"/>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sz="4100" kern="1200" dirty="0">
                <a:solidFill>
                  <a:schemeClr val="tx1"/>
                </a:solidFill>
                <a:latin typeface="+mj-lt"/>
                <a:ea typeface="+mj-ea"/>
                <a:cs typeface="+mj-cs"/>
              </a:rPr>
              <a:t>Step2:Flashing the new firmware….</a:t>
            </a:r>
          </a:p>
        </p:txBody>
      </p:sp>
      <p:sp>
        <p:nvSpPr>
          <p:cNvPr id="38" name="Rectangle 37">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FA1FF2B-C3BF-1191-915C-14D130D6F57E}"/>
              </a:ext>
            </a:extLst>
          </p:cNvPr>
          <p:cNvSpPr>
            <a:spLocks noGrp="1"/>
          </p:cNvSpPr>
          <p:nvPr>
            <p:ph idx="1"/>
          </p:nvPr>
        </p:nvSpPr>
        <p:spPr>
          <a:xfrm>
            <a:off x="8075612" y="3569007"/>
            <a:ext cx="3565525" cy="2523817"/>
          </a:xfrm>
        </p:spPr>
        <p:txBody>
          <a:bodyPr vert="horz" wrap="square" lIns="0" tIns="0" rIns="0" bIns="0" rtlCol="0">
            <a:normAutofit/>
          </a:bodyPr>
          <a:lstStyle/>
          <a:p>
            <a:pPr marL="0" indent="0">
              <a:lnSpc>
                <a:spcPct val="100000"/>
              </a:lnSpc>
              <a:buNone/>
            </a:pPr>
            <a:r>
              <a:rPr lang="en-US" sz="2000" kern="1200">
                <a:latin typeface="+mn-lt"/>
                <a:ea typeface="+mn-ea"/>
                <a:cs typeface="+mn-cs"/>
              </a:rPr>
              <a:t>Next step click on enter and type 1 as shown in the image.</a:t>
            </a:r>
          </a:p>
        </p:txBody>
      </p:sp>
    </p:spTree>
    <p:extLst>
      <p:ext uri="{BB962C8B-B14F-4D97-AF65-F5344CB8AC3E}">
        <p14:creationId xmlns:p14="http://schemas.microsoft.com/office/powerpoint/2010/main" val="32871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895D-F0AF-10E4-CCC5-44A999116DE8}"/>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4100" kern="1200">
                <a:latin typeface="+mj-lt"/>
                <a:ea typeface="+mj-ea"/>
                <a:cs typeface="+mj-cs"/>
              </a:rPr>
              <a:t>Step2:Flashing the new firmware….</a:t>
            </a:r>
          </a:p>
        </p:txBody>
      </p:sp>
      <p:sp>
        <p:nvSpPr>
          <p:cNvPr id="9" name="Content Placeholder 8">
            <a:extLst>
              <a:ext uri="{FF2B5EF4-FFF2-40B4-BE49-F238E27FC236}">
                <a16:creationId xmlns:a16="http://schemas.microsoft.com/office/drawing/2014/main" id="{11D0E109-8B54-D928-1779-C85C49372C24}"/>
              </a:ext>
            </a:extLst>
          </p:cNvPr>
          <p:cNvSpPr>
            <a:spLocks noGrp="1"/>
          </p:cNvSpPr>
          <p:nvPr>
            <p:ph idx="1"/>
          </p:nvPr>
        </p:nvSpPr>
        <p:spPr>
          <a:xfrm>
            <a:off x="550863" y="2677306"/>
            <a:ext cx="3565525" cy="3415519"/>
          </a:xfrm>
        </p:spPr>
        <p:txBody>
          <a:bodyPr vert="horz" lIns="0" tIns="0" rIns="0" bIns="0" rtlCol="0" anchor="t">
            <a:normAutofit/>
          </a:bodyPr>
          <a:lstStyle/>
          <a:p>
            <a:pPr marL="0" indent="0">
              <a:buNone/>
            </a:pPr>
            <a:r>
              <a:rPr lang="en-US" sz="1600" kern="1200">
                <a:latin typeface="+mn-lt"/>
                <a:ea typeface="+mn-ea"/>
                <a:cs typeface="+mn-cs"/>
              </a:rPr>
              <a:t>So, this installing firmware takes time up to 3min .</a:t>
            </a:r>
          </a:p>
          <a:p>
            <a:pPr marL="0" indent="0">
              <a:buNone/>
            </a:pPr>
            <a:r>
              <a:rPr lang="en-US" sz="1600"/>
              <a:t>After completing the installation , the system will reboot automatically, or you can press ‘r’ to reboot as well.</a:t>
            </a:r>
            <a:endParaRPr lang="en-US" sz="1600" kern="1200">
              <a:latin typeface="+mn-lt"/>
              <a:ea typeface="+mn-ea"/>
              <a:cs typeface="+mn-cs"/>
            </a:endParaRPr>
          </a:p>
        </p:txBody>
      </p:sp>
      <p:pic>
        <p:nvPicPr>
          <p:cNvPr id="5" name="Content Placeholder 4">
            <a:extLst>
              <a:ext uri="{FF2B5EF4-FFF2-40B4-BE49-F238E27FC236}">
                <a16:creationId xmlns:a16="http://schemas.microsoft.com/office/drawing/2014/main" id="{F7E59018-E842-BE2E-61E6-319FB8DC9AA8}"/>
              </a:ext>
            </a:extLst>
          </p:cNvPr>
          <p:cNvPicPr>
            <a:picLocks noChangeAspect="1"/>
          </p:cNvPicPr>
          <p:nvPr/>
        </p:nvPicPr>
        <p:blipFill>
          <a:blip r:embed="rId2"/>
          <a:srcRect t="276" r="1" b="1"/>
          <a:stretch/>
        </p:blipFill>
        <p:spPr>
          <a:xfrm>
            <a:off x="4550896" y="-3"/>
            <a:ext cx="7641102" cy="3246121"/>
          </a:xfrm>
          <a:custGeom>
            <a:avLst/>
            <a:gdLst/>
            <a:ahLst/>
            <a:cxnLst/>
            <a:rect l="l" t="t" r="r" b="b"/>
            <a:pathLst>
              <a:path w="7641102" h="3429002">
                <a:moveTo>
                  <a:pt x="0" y="0"/>
                </a:moveTo>
                <a:lnTo>
                  <a:pt x="7641102" y="0"/>
                </a:lnTo>
                <a:lnTo>
                  <a:pt x="7641102" y="3429002"/>
                </a:lnTo>
                <a:lnTo>
                  <a:pt x="0" y="3429002"/>
                </a:lnTo>
                <a:close/>
              </a:path>
            </a:pathLst>
          </a:custGeom>
        </p:spPr>
      </p:pic>
      <p:pic>
        <p:nvPicPr>
          <p:cNvPr id="6" name="Picture 5">
            <a:extLst>
              <a:ext uri="{FF2B5EF4-FFF2-40B4-BE49-F238E27FC236}">
                <a16:creationId xmlns:a16="http://schemas.microsoft.com/office/drawing/2014/main" id="{3165A7C8-056F-39FF-1E70-5B89E6DBE546}"/>
              </a:ext>
            </a:extLst>
          </p:cNvPr>
          <p:cNvPicPr>
            <a:picLocks noChangeAspect="1"/>
          </p:cNvPicPr>
          <p:nvPr/>
        </p:nvPicPr>
        <p:blipFill>
          <a:blip r:embed="rId3"/>
          <a:srcRect t="15253" r="1" b="7041"/>
          <a:stretch/>
        </p:blipFill>
        <p:spPr>
          <a:xfrm>
            <a:off x="4550902" y="3428999"/>
            <a:ext cx="7641101" cy="3246121"/>
          </a:xfrm>
          <a:custGeom>
            <a:avLst/>
            <a:gdLst/>
            <a:ahLst/>
            <a:cxnLst/>
            <a:rect l="l" t="t" r="r" b="b"/>
            <a:pathLst>
              <a:path w="7641101" h="3429001">
                <a:moveTo>
                  <a:pt x="0" y="0"/>
                </a:moveTo>
                <a:lnTo>
                  <a:pt x="7641101" y="0"/>
                </a:lnTo>
                <a:lnTo>
                  <a:pt x="7641101" y="3429001"/>
                </a:lnTo>
                <a:lnTo>
                  <a:pt x="0" y="3429001"/>
                </a:lnTo>
                <a:close/>
              </a:path>
            </a:pathLst>
          </a:custGeom>
        </p:spPr>
      </p:pic>
      <p:sp>
        <p:nvSpPr>
          <p:cNvPr id="44" name="Rectangle 4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6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7A953-9F2D-82A2-50FE-7054729A149E}"/>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kern="1200" dirty="0">
                <a:latin typeface="+mj-lt"/>
                <a:ea typeface="+mj-ea"/>
                <a:cs typeface="+mj-cs"/>
              </a:rPr>
              <a:t>Step2:Flashing the new firmware….</a:t>
            </a:r>
            <a:endParaRPr lang="en-IN" dirty="0"/>
          </a:p>
        </p:txBody>
      </p:sp>
      <p:grpSp>
        <p:nvGrpSpPr>
          <p:cNvPr id="12" name="Group 11">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3" name="Freeform: Shape 12">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3B69E089-5470-054D-C8D4-ADF678CE15DA}"/>
              </a:ext>
            </a:extLst>
          </p:cNvPr>
          <p:cNvSpPr>
            <a:spLocks noGrp="1"/>
          </p:cNvSpPr>
          <p:nvPr>
            <p:ph idx="1"/>
          </p:nvPr>
        </p:nvSpPr>
        <p:spPr>
          <a:xfrm>
            <a:off x="7140575" y="1520825"/>
            <a:ext cx="4500562" cy="4572000"/>
          </a:xfrm>
        </p:spPr>
        <p:txBody>
          <a:bodyPr anchor="t">
            <a:normAutofit/>
          </a:bodyPr>
          <a:lstStyle/>
          <a:p>
            <a:r>
              <a:rPr lang="en-US" dirty="0"/>
              <a:t>After few seconds, you will be greeted with the coreboot logo instead of the ChromeOS logo.</a:t>
            </a:r>
          </a:p>
          <a:p>
            <a:r>
              <a:rPr lang="en-US" dirty="0"/>
              <a:t>Of course! ChromeOS was no longer bootable, but after restarting again and hitting escape, you could get to the familiar coreboot management screen.</a:t>
            </a:r>
          </a:p>
          <a:p>
            <a:endParaRPr lang="en-IN" dirty="0"/>
          </a:p>
        </p:txBody>
      </p:sp>
      <p:sp>
        <p:nvSpPr>
          <p:cNvPr id="16" name="Freeform: Shape 15">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A1B03F23-8C70-8262-A719-867C56EAD53E}"/>
              </a:ext>
            </a:extLst>
          </p:cNvPr>
          <p:cNvPicPr>
            <a:picLocks noChangeAspect="1"/>
          </p:cNvPicPr>
          <p:nvPr/>
        </p:nvPicPr>
        <p:blipFill>
          <a:blip r:embed="rId2"/>
          <a:stretch>
            <a:fillRect/>
          </a:stretch>
        </p:blipFill>
        <p:spPr>
          <a:xfrm>
            <a:off x="356012" y="4820174"/>
            <a:ext cx="6233700" cy="1651745"/>
          </a:xfrm>
          <a:prstGeom prst="rect">
            <a:avLst/>
          </a:prstGeom>
        </p:spPr>
      </p:pic>
      <p:pic>
        <p:nvPicPr>
          <p:cNvPr id="8" name="Picture 7">
            <a:extLst>
              <a:ext uri="{FF2B5EF4-FFF2-40B4-BE49-F238E27FC236}">
                <a16:creationId xmlns:a16="http://schemas.microsoft.com/office/drawing/2014/main" id="{60F82D10-7799-23C2-048B-1EDD3FCCCA44}"/>
              </a:ext>
            </a:extLst>
          </p:cNvPr>
          <p:cNvPicPr>
            <a:picLocks noChangeAspect="1"/>
          </p:cNvPicPr>
          <p:nvPr/>
        </p:nvPicPr>
        <p:blipFill>
          <a:blip r:embed="rId3"/>
          <a:stretch>
            <a:fillRect/>
          </a:stretch>
        </p:blipFill>
        <p:spPr>
          <a:xfrm>
            <a:off x="550862" y="1962122"/>
            <a:ext cx="6038850" cy="2731798"/>
          </a:xfrm>
          <a:prstGeom prst="rect">
            <a:avLst/>
          </a:prstGeom>
        </p:spPr>
      </p:pic>
    </p:spTree>
    <p:extLst>
      <p:ext uri="{BB962C8B-B14F-4D97-AF65-F5344CB8AC3E}">
        <p14:creationId xmlns:p14="http://schemas.microsoft.com/office/powerpoint/2010/main" val="363637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4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5EA51-CAF3-B7B6-EFB0-9FACD58B2993}"/>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90000"/>
              </a:lnSpc>
            </a:pPr>
            <a:r>
              <a:rPr lang="en-US" sz="3400" kern="1200">
                <a:solidFill>
                  <a:schemeClr val="tx1"/>
                </a:solidFill>
                <a:latin typeface="+mj-lt"/>
                <a:ea typeface="+mj-ea"/>
                <a:cs typeface="+mj-cs"/>
              </a:rPr>
              <a:t>Step2:Flashing the new firmware….</a:t>
            </a:r>
          </a:p>
        </p:txBody>
      </p:sp>
      <p:sp>
        <p:nvSpPr>
          <p:cNvPr id="9" name="Content Placeholder 8">
            <a:extLst>
              <a:ext uri="{FF2B5EF4-FFF2-40B4-BE49-F238E27FC236}">
                <a16:creationId xmlns:a16="http://schemas.microsoft.com/office/drawing/2014/main" id="{B815D723-B052-50B9-456C-DFF795266480}"/>
              </a:ext>
            </a:extLst>
          </p:cNvPr>
          <p:cNvSpPr>
            <a:spLocks noGrp="1"/>
          </p:cNvSpPr>
          <p:nvPr>
            <p:ph idx="1"/>
          </p:nvPr>
        </p:nvSpPr>
        <p:spPr>
          <a:xfrm>
            <a:off x="7140575" y="549275"/>
            <a:ext cx="4498976" cy="984885"/>
          </a:xfrm>
        </p:spPr>
        <p:txBody>
          <a:bodyPr vert="horz" wrap="square" lIns="0" tIns="0" rIns="0" bIns="0" rtlCol="0" anchor="ctr">
            <a:normAutofit/>
          </a:bodyPr>
          <a:lstStyle/>
          <a:p>
            <a:pPr marL="0" indent="0" algn="r">
              <a:lnSpc>
                <a:spcPct val="100000"/>
              </a:lnSpc>
              <a:buNone/>
            </a:pPr>
            <a:r>
              <a:rPr lang="en-US" kern="1200" dirty="0">
                <a:latin typeface="+mn-lt"/>
                <a:ea typeface="+mn-ea"/>
                <a:cs typeface="+mn-cs"/>
              </a:rPr>
              <a:t>This is the familiar coreboot management screen.</a:t>
            </a:r>
          </a:p>
        </p:txBody>
      </p:sp>
      <p:pic>
        <p:nvPicPr>
          <p:cNvPr id="5" name="Content Placeholder 4">
            <a:extLst>
              <a:ext uri="{FF2B5EF4-FFF2-40B4-BE49-F238E27FC236}">
                <a16:creationId xmlns:a16="http://schemas.microsoft.com/office/drawing/2014/main" id="{CFF0F70E-8A59-FCF2-0200-64A3C93FBBCC}"/>
              </a:ext>
            </a:extLst>
          </p:cNvPr>
          <p:cNvPicPr>
            <a:picLocks noChangeAspect="1"/>
          </p:cNvPicPr>
          <p:nvPr/>
        </p:nvPicPr>
        <p:blipFill>
          <a:blip r:embed="rId2"/>
          <a:srcRect b="12975"/>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49" name="Rectangle 48">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80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7E400-DBDC-D44D-0897-4BD1CD3817B7}"/>
              </a:ext>
            </a:extLst>
          </p:cNvPr>
          <p:cNvSpPr>
            <a:spLocks noGrp="1"/>
          </p:cNvSpPr>
          <p:nvPr>
            <p:ph type="title"/>
          </p:nvPr>
        </p:nvSpPr>
        <p:spPr>
          <a:xfrm>
            <a:off x="550863" y="368671"/>
            <a:ext cx="5982017" cy="1152154"/>
          </a:xfrm>
        </p:spPr>
        <p:txBody>
          <a:bodyPr wrap="square" anchor="t">
            <a:normAutofit fontScale="90000"/>
          </a:bodyPr>
          <a:lstStyle/>
          <a:p>
            <a:pPr>
              <a:lnSpc>
                <a:spcPct val="90000"/>
              </a:lnSpc>
            </a:pPr>
            <a:r>
              <a:rPr lang="en-US" sz="3000" dirty="0"/>
              <a:t>Create a Linux Bootable USB Drive Using Balena Etcher.(Booting Your OS)</a:t>
            </a:r>
            <a:endParaRPr lang="en-IN" sz="3000" dirty="0"/>
          </a:p>
        </p:txBody>
      </p:sp>
      <p:grpSp>
        <p:nvGrpSpPr>
          <p:cNvPr id="13" name="Group 12">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4"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Picture 5">
            <a:extLst>
              <a:ext uri="{FF2B5EF4-FFF2-40B4-BE49-F238E27FC236}">
                <a16:creationId xmlns:a16="http://schemas.microsoft.com/office/drawing/2014/main" id="{9C1218AE-F402-51DA-157C-1000818C81B8}"/>
              </a:ext>
            </a:extLst>
          </p:cNvPr>
          <p:cNvPicPr>
            <a:picLocks noChangeAspect="1"/>
          </p:cNvPicPr>
          <p:nvPr/>
        </p:nvPicPr>
        <p:blipFill>
          <a:blip r:embed="rId2"/>
          <a:stretch>
            <a:fillRect/>
          </a:stretch>
        </p:blipFill>
        <p:spPr>
          <a:xfrm>
            <a:off x="314960" y="1705637"/>
            <a:ext cx="6614160" cy="4571999"/>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Content Placeholder 2">
            <a:extLst>
              <a:ext uri="{FF2B5EF4-FFF2-40B4-BE49-F238E27FC236}">
                <a16:creationId xmlns:a16="http://schemas.microsoft.com/office/drawing/2014/main" id="{8B49395D-E85A-1B0B-2540-3F0DF7F37E53}"/>
              </a:ext>
            </a:extLst>
          </p:cNvPr>
          <p:cNvSpPr>
            <a:spLocks noGrp="1"/>
          </p:cNvSpPr>
          <p:nvPr>
            <p:ph idx="1"/>
          </p:nvPr>
        </p:nvSpPr>
        <p:spPr>
          <a:xfrm>
            <a:off x="7140575" y="1520825"/>
            <a:ext cx="4500562" cy="4572000"/>
          </a:xfrm>
        </p:spPr>
        <p:txBody>
          <a:bodyPr anchor="t">
            <a:normAutofit/>
          </a:bodyPr>
          <a:lstStyle/>
          <a:p>
            <a:pPr>
              <a:lnSpc>
                <a:spcPct val="100000"/>
              </a:lnSpc>
            </a:pPr>
            <a:r>
              <a:rPr lang="en-US" sz="2000" dirty="0"/>
              <a:t>Note: For Linux ISO files, you may use Balena Etcher, Rufus, and other tools to boot from a USB drive.</a:t>
            </a:r>
          </a:p>
          <a:p>
            <a:pPr>
              <a:lnSpc>
                <a:spcPct val="100000"/>
              </a:lnSpc>
            </a:pPr>
            <a:r>
              <a:rPr lang="en-US" sz="2000" dirty="0"/>
              <a:t>First, download any Linux environment to your personal PC. Then, use a USB drive and balena etcher to boot the Linux ISO file.</a:t>
            </a:r>
          </a:p>
          <a:p>
            <a:pPr>
              <a:lnSpc>
                <a:spcPct val="100000"/>
              </a:lnSpc>
            </a:pPr>
            <a:r>
              <a:rPr lang="en-US" sz="2000" dirty="0"/>
              <a:t>We used Linux Mint. You can use kubuntu, ubuntu, or Debian.</a:t>
            </a:r>
          </a:p>
          <a:p>
            <a:pPr>
              <a:lnSpc>
                <a:spcPct val="100000"/>
              </a:lnSpc>
            </a:pPr>
            <a:r>
              <a:rPr lang="en-US" sz="2000" dirty="0"/>
              <a:t>Please view this video as a reference. </a:t>
            </a:r>
            <a:r>
              <a:rPr lang="en-US" sz="2000" dirty="0">
                <a:hlinkClick r:id="rId3"/>
              </a:rPr>
              <a:t>https://www.youtube.com/watch?v=c0TK0ynXLOo</a:t>
            </a:r>
            <a:endParaRPr lang="en-IN" sz="2000" dirty="0"/>
          </a:p>
        </p:txBody>
      </p:sp>
    </p:spTree>
    <p:extLst>
      <p:ext uri="{BB962C8B-B14F-4D97-AF65-F5344CB8AC3E}">
        <p14:creationId xmlns:p14="http://schemas.microsoft.com/office/powerpoint/2010/main" val="161626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CC054-849F-BCDE-42DD-6987D6568AA1}"/>
              </a:ext>
            </a:extLst>
          </p:cNvPr>
          <p:cNvSpPr>
            <a:spLocks noGrp="1"/>
          </p:cNvSpPr>
          <p:nvPr>
            <p:ph type="title"/>
          </p:nvPr>
        </p:nvSpPr>
        <p:spPr>
          <a:xfrm>
            <a:off x="550862" y="580363"/>
            <a:ext cx="5437188" cy="1106197"/>
          </a:xfrm>
        </p:spPr>
        <p:txBody>
          <a:bodyPr wrap="square" anchor="t">
            <a:normAutofit/>
          </a:bodyPr>
          <a:lstStyle/>
          <a:p>
            <a:pPr>
              <a:lnSpc>
                <a:spcPct val="90000"/>
              </a:lnSpc>
            </a:pPr>
            <a:r>
              <a:rPr lang="en-US" dirty="0"/>
              <a:t>Booting Your OS</a:t>
            </a:r>
            <a:endParaRPr lang="en-IN" dirty="0"/>
          </a:p>
        </p:txBody>
      </p:sp>
      <p:grpSp>
        <p:nvGrpSpPr>
          <p:cNvPr id="24" name="Group 2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25" name="Freeform: Shape 2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9E8B4A8D-875C-0086-4510-AB82F397CEC2}"/>
              </a:ext>
            </a:extLst>
          </p:cNvPr>
          <p:cNvPicPr>
            <a:picLocks noChangeAspect="1"/>
          </p:cNvPicPr>
          <p:nvPr/>
        </p:nvPicPr>
        <p:blipFill>
          <a:blip r:embed="rId2"/>
          <a:srcRect l="14301" r="1696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B4D40E6C-C81F-92F1-CAF1-BD9E63A9E50B}"/>
              </a:ext>
            </a:extLst>
          </p:cNvPr>
          <p:cNvSpPr>
            <a:spLocks noGrp="1"/>
          </p:cNvSpPr>
          <p:nvPr>
            <p:ph idx="1"/>
          </p:nvPr>
        </p:nvSpPr>
        <p:spPr>
          <a:xfrm>
            <a:off x="6538912" y="266788"/>
            <a:ext cx="5510848" cy="6277637"/>
          </a:xfrm>
        </p:spPr>
        <p:txBody>
          <a:bodyPr anchor="t">
            <a:noAutofit/>
          </a:bodyPr>
          <a:lstStyle/>
          <a:p>
            <a:pPr>
              <a:lnSpc>
                <a:spcPct val="100000"/>
              </a:lnSpc>
            </a:pPr>
            <a:r>
              <a:rPr lang="en-US" sz="1600" dirty="0"/>
              <a:t>So, after displaying the coreboot management, go to Boot menu and select a boot device.</a:t>
            </a:r>
          </a:p>
          <a:p>
            <a:pPr>
              <a:lnSpc>
                <a:spcPct val="100000"/>
              </a:lnSpc>
            </a:pPr>
            <a:r>
              <a:rPr lang="en-US" sz="1600" dirty="0"/>
              <a:t>The edk2 Boot Menu will show a list of available boot options.</a:t>
            </a:r>
          </a:p>
          <a:p>
            <a:pPr>
              <a:lnSpc>
                <a:spcPct val="100000"/>
              </a:lnSpc>
            </a:pPr>
            <a:r>
              <a:rPr lang="en-US" sz="1600" dirty="0"/>
              <a:t>This list will include internal and external storage devices, any boot entries added by the OS bootloader, and the EFI shell.</a:t>
            </a:r>
          </a:p>
          <a:p>
            <a:pPr>
              <a:lnSpc>
                <a:spcPct val="100000"/>
              </a:lnSpc>
            </a:pPr>
            <a:r>
              <a:rPr lang="en-US" sz="1600" b="1" u="sng" dirty="0"/>
              <a:t>If you are trying to boot from USB (or SD card) and the device is not shown in the list, simply back out to the Main Menu, remove and reinsert the device, wait ~3s, then go back into the Boot Menu. If the device still isn't detected, it may be a compatibility issue, in which case you should try another USB port or USB device.</a:t>
            </a:r>
          </a:p>
          <a:p>
            <a:pPr>
              <a:lnSpc>
                <a:spcPct val="100000"/>
              </a:lnSpc>
            </a:pPr>
            <a:r>
              <a:rPr lang="en-US" sz="1600" dirty="0"/>
              <a:t>If you are running the UEFI Full ROM firmware on your device, boot devices/entries in this list can be added/removed/reordered using the edk2 Boot Manager.</a:t>
            </a:r>
          </a:p>
          <a:p>
            <a:pPr>
              <a:lnSpc>
                <a:spcPct val="100000"/>
              </a:lnSpc>
            </a:pPr>
            <a:r>
              <a:rPr lang="en-US" sz="1600" dirty="0"/>
              <a:t>RW_LEGACY firmware does not support UEFI NVRAM, and so the boot menu entries cannot be modified.</a:t>
            </a:r>
          </a:p>
        </p:txBody>
      </p:sp>
      <p:sp>
        <p:nvSpPr>
          <p:cNvPr id="28" name="Freeform: Shape 27">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8660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40A31-7623-C747-9B78-3044191F3B61}"/>
              </a:ext>
            </a:extLst>
          </p:cNvPr>
          <p:cNvSpPr>
            <a:spLocks noGrp="1"/>
          </p:cNvSpPr>
          <p:nvPr>
            <p:ph type="title"/>
          </p:nvPr>
        </p:nvSpPr>
        <p:spPr>
          <a:xfrm>
            <a:off x="550864" y="549275"/>
            <a:ext cx="3565524" cy="1997855"/>
          </a:xfrm>
        </p:spPr>
        <p:txBody>
          <a:bodyPr wrap="square" anchor="b">
            <a:normAutofit/>
          </a:bodyPr>
          <a:lstStyle/>
          <a:p>
            <a:r>
              <a:rPr lang="en-IN" dirty="0">
                <a:latin typeface="-apple-system"/>
              </a:rPr>
              <a:t>Recovery Mode</a:t>
            </a:r>
            <a:endParaRPr lang="en-IN" dirty="0"/>
          </a:p>
        </p:txBody>
      </p:sp>
      <p:pic>
        <p:nvPicPr>
          <p:cNvPr id="7" name="Picture 6">
            <a:extLst>
              <a:ext uri="{FF2B5EF4-FFF2-40B4-BE49-F238E27FC236}">
                <a16:creationId xmlns:a16="http://schemas.microsoft.com/office/drawing/2014/main" id="{B714AA80-23C2-C0A0-8612-75050534A790}"/>
              </a:ext>
            </a:extLst>
          </p:cNvPr>
          <p:cNvPicPr>
            <a:picLocks noChangeAspect="1"/>
          </p:cNvPicPr>
          <p:nvPr/>
        </p:nvPicPr>
        <p:blipFill>
          <a:blip r:embed="rId2"/>
          <a:srcRect l="8898" r="15056" b="-4"/>
          <a:stretch/>
        </p:blipFill>
        <p:spPr>
          <a:xfrm>
            <a:off x="4550897" y="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6" name="Picture 5">
            <a:extLst>
              <a:ext uri="{FF2B5EF4-FFF2-40B4-BE49-F238E27FC236}">
                <a16:creationId xmlns:a16="http://schemas.microsoft.com/office/drawing/2014/main" id="{16E6B688-14D9-8C4D-BA17-D4AC24077F17}"/>
              </a:ext>
            </a:extLst>
          </p:cNvPr>
          <p:cNvPicPr>
            <a:picLocks noChangeAspect="1"/>
          </p:cNvPicPr>
          <p:nvPr/>
        </p:nvPicPr>
        <p:blipFill>
          <a:blip r:embed="rId3"/>
          <a:srcRect l="9926" r="14312" b="3"/>
          <a:stretch/>
        </p:blipFill>
        <p:spPr>
          <a:xfrm>
            <a:off x="8371452" y="10"/>
            <a:ext cx="3820550" cy="342899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4" name="Content Placeholder 3">
            <a:extLst>
              <a:ext uri="{FF2B5EF4-FFF2-40B4-BE49-F238E27FC236}">
                <a16:creationId xmlns:a16="http://schemas.microsoft.com/office/drawing/2014/main" id="{9674C09B-71FC-01E9-4BD6-FA737AAD9AA9}"/>
              </a:ext>
            </a:extLst>
          </p:cNvPr>
          <p:cNvPicPr>
            <a:picLocks noChangeAspect="1"/>
          </p:cNvPicPr>
          <p:nvPr/>
        </p:nvPicPr>
        <p:blipFill>
          <a:blip r:embed="rId4"/>
          <a:srcRect l="13108" r="15303" b="-3"/>
          <a:stretch/>
        </p:blipFill>
        <p:spPr>
          <a:xfrm>
            <a:off x="4550897" y="342900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5" name="Picture 4">
            <a:extLst>
              <a:ext uri="{FF2B5EF4-FFF2-40B4-BE49-F238E27FC236}">
                <a16:creationId xmlns:a16="http://schemas.microsoft.com/office/drawing/2014/main" id="{071C50CD-2009-4582-94DA-A1CA7C199D36}"/>
              </a:ext>
            </a:extLst>
          </p:cNvPr>
          <p:cNvPicPr>
            <a:picLocks noChangeAspect="1"/>
          </p:cNvPicPr>
          <p:nvPr/>
        </p:nvPicPr>
        <p:blipFill>
          <a:blip r:embed="rId5"/>
          <a:srcRect r="28411" b="-3"/>
          <a:stretch/>
        </p:blipFill>
        <p:spPr>
          <a:xfrm>
            <a:off x="8371452" y="3428998"/>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sp>
        <p:nvSpPr>
          <p:cNvPr id="28" name="Rectangle 27">
            <a:extLst>
              <a:ext uri="{FF2B5EF4-FFF2-40B4-BE49-F238E27FC236}">
                <a16:creationId xmlns:a16="http://schemas.microsoft.com/office/drawing/2014/main" id="{5D97D9DE-1C75-4CA1-AD72-00A176FC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583BB48B-D1C3-6102-700F-5EE66F40718B}"/>
              </a:ext>
            </a:extLst>
          </p:cNvPr>
          <p:cNvSpPr>
            <a:spLocks noGrp="1"/>
          </p:cNvSpPr>
          <p:nvPr>
            <p:ph idx="1"/>
          </p:nvPr>
        </p:nvSpPr>
        <p:spPr>
          <a:xfrm>
            <a:off x="550863" y="2677306"/>
            <a:ext cx="3919537" cy="3713334"/>
          </a:xfrm>
        </p:spPr>
        <p:txBody>
          <a:bodyPr anchor="t">
            <a:normAutofit/>
          </a:bodyPr>
          <a:lstStyle/>
          <a:p>
            <a:pPr>
              <a:lnSpc>
                <a:spcPct val="100000"/>
              </a:lnSpc>
            </a:pPr>
            <a:r>
              <a:rPr lang="en-US" sz="1400" b="0" i="0" dirty="0">
                <a:effectLst/>
                <a:latin typeface="-apple-system"/>
              </a:rPr>
              <a:t>A ChromeOS device will boot to Recovery Mode when something goes wrong, but it can be accessed manually as well. Its primary function is to reload the OS and any modified RW </a:t>
            </a:r>
            <a:r>
              <a:rPr lang="en-US" sz="1400" b="0" i="0" dirty="0" err="1">
                <a:effectLst/>
                <a:latin typeface="-apple-system"/>
              </a:rPr>
              <a:t>firmnware</a:t>
            </a:r>
            <a:r>
              <a:rPr lang="en-US" sz="1400" b="0" i="0" dirty="0">
                <a:effectLst/>
                <a:latin typeface="-apple-system"/>
              </a:rPr>
              <a:t> components. It is also the mechanism by which you switch the device from Normal Mode to Developer Mode. While the recovery mode UI has evolved over the years, the core functions remain unchanged.</a:t>
            </a:r>
          </a:p>
          <a:p>
            <a:pPr>
              <a:lnSpc>
                <a:spcPct val="100000"/>
              </a:lnSpc>
            </a:pPr>
            <a:r>
              <a:rPr lang="en-US" sz="1400" b="0" i="0" dirty="0">
                <a:effectLst/>
                <a:latin typeface="-apple-system"/>
              </a:rPr>
              <a:t>Some examples recovery mode screens:</a:t>
            </a:r>
          </a:p>
          <a:p>
            <a:pPr>
              <a:lnSpc>
                <a:spcPct val="100000"/>
              </a:lnSpc>
            </a:pPr>
            <a:r>
              <a:rPr lang="en-US" sz="1400" dirty="0">
                <a:latin typeface="-apple-system"/>
              </a:rPr>
              <a:t>Please refer to the images for examples</a:t>
            </a:r>
            <a:endParaRPr lang="en-US" sz="1400" b="0" i="0" dirty="0">
              <a:effectLst/>
              <a:latin typeface="-apple-system"/>
            </a:endParaRPr>
          </a:p>
          <a:p>
            <a:pPr>
              <a:lnSpc>
                <a:spcPct val="100000"/>
              </a:lnSpc>
            </a:pPr>
            <a:endParaRPr lang="en-US" sz="1400" dirty="0">
              <a:highlight>
                <a:srgbClr val="00FFFF"/>
              </a:highlight>
            </a:endParaRPr>
          </a:p>
        </p:txBody>
      </p:sp>
    </p:spTree>
    <p:extLst>
      <p:ext uri="{BB962C8B-B14F-4D97-AF65-F5344CB8AC3E}">
        <p14:creationId xmlns:p14="http://schemas.microsoft.com/office/powerpoint/2010/main" val="3284628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17BBB-356A-1533-4C65-3DC582BAFE7C}"/>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IN" dirty="0"/>
              <a:t>ChromeOS Grub Menu</a:t>
            </a:r>
            <a:endParaRPr lang="en-IN"/>
          </a:p>
        </p:txBody>
      </p:sp>
      <p:grpSp>
        <p:nvGrpSpPr>
          <p:cNvPr id="14" name="Group 13">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5"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EADB899A-0C61-9F8F-E158-C94FDD0D691A}"/>
              </a:ext>
            </a:extLst>
          </p:cNvPr>
          <p:cNvPicPr>
            <a:picLocks noChangeAspect="1"/>
          </p:cNvPicPr>
          <p:nvPr/>
        </p:nvPicPr>
        <p:blipFill>
          <a:blip r:embed="rId2"/>
          <a:stretch>
            <a:fillRect/>
          </a:stretch>
        </p:blipFill>
        <p:spPr>
          <a:xfrm>
            <a:off x="550862" y="1913417"/>
            <a:ext cx="6175057" cy="4364219"/>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40938DFF-AB26-B66B-6301-99C667C2C8A3}"/>
              </a:ext>
            </a:extLst>
          </p:cNvPr>
          <p:cNvSpPr>
            <a:spLocks noGrp="1"/>
          </p:cNvSpPr>
          <p:nvPr>
            <p:ph idx="1"/>
          </p:nvPr>
        </p:nvSpPr>
        <p:spPr>
          <a:xfrm>
            <a:off x="7140574" y="1520825"/>
            <a:ext cx="4848225" cy="4572000"/>
          </a:xfrm>
        </p:spPr>
        <p:txBody>
          <a:bodyPr anchor="t">
            <a:normAutofit fontScale="55000" lnSpcReduction="20000"/>
          </a:bodyPr>
          <a:lstStyle/>
          <a:p>
            <a:endParaRPr lang="en-US" dirty="0"/>
          </a:p>
          <a:p>
            <a:r>
              <a:rPr lang="en-US" dirty="0"/>
              <a:t>After clicking on the USB drive , the Linux mint file will be installing.</a:t>
            </a:r>
          </a:p>
          <a:p>
            <a:r>
              <a:rPr lang="en-US" dirty="0"/>
              <a:t>On some devices, the Firmware Utility Script is not able to delete the ChromeOS Grub bootloader after flashing, and so if you don't press [ESC] when prompted, edk2 will try to boot ChromeOS. You will see the screen above, and if no key is pressed before the timeout, Grub will try (and fail) to boot ChromeOS, leading to a black screen.</a:t>
            </a:r>
          </a:p>
          <a:p>
            <a:endParaRPr lang="en-US" dirty="0"/>
          </a:p>
          <a:p>
            <a:r>
              <a:rPr lang="en-US" dirty="0"/>
              <a:t>In this case, simply power off/on the device (or perform a Hard Reset: [ESC + Power]) and press [ESC] when prompted on the following boot.</a:t>
            </a:r>
          </a:p>
          <a:p>
            <a:endParaRPr lang="en-US" dirty="0"/>
          </a:p>
          <a:p>
            <a:r>
              <a:rPr lang="en-US" dirty="0"/>
              <a:t>When you install your OS, be sure to choose the option to 'wipe and install' so the OS will replace the ChromeOS bootloader with its own.</a:t>
            </a:r>
          </a:p>
        </p:txBody>
      </p:sp>
    </p:spTree>
    <p:extLst>
      <p:ext uri="{BB962C8B-B14F-4D97-AF65-F5344CB8AC3E}">
        <p14:creationId xmlns:p14="http://schemas.microsoft.com/office/powerpoint/2010/main" val="1824089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7" name="Freeform: Shape 2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D533C-736A-C970-E39F-EB1CE8B5182C}"/>
              </a:ext>
            </a:extLst>
          </p:cNvPr>
          <p:cNvSpPr>
            <a:spLocks noGrp="1"/>
          </p:cNvSpPr>
          <p:nvPr>
            <p:ph type="title"/>
          </p:nvPr>
        </p:nvSpPr>
        <p:spPr>
          <a:xfrm>
            <a:off x="550864" y="549275"/>
            <a:ext cx="7058976" cy="1392444"/>
          </a:xfrm>
        </p:spPr>
        <p:txBody>
          <a:bodyPr vert="horz" wrap="square" lIns="0" tIns="0" rIns="0" bIns="0" rtlCol="0" anchor="ctr" anchorCtr="0">
            <a:normAutofit fontScale="90000"/>
          </a:bodyPr>
          <a:lstStyle/>
          <a:p>
            <a:pPr>
              <a:lnSpc>
                <a:spcPct val="90000"/>
              </a:lnSpc>
            </a:pPr>
            <a:r>
              <a:rPr lang="en-US" sz="3400" dirty="0"/>
              <a:t>After selecting Linux mint 64 bi, device will be rebooting and Logo of Linux mint will be displayed.</a:t>
            </a:r>
          </a:p>
        </p:txBody>
      </p:sp>
      <p:sp>
        <p:nvSpPr>
          <p:cNvPr id="24" name="Rectangle 23">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8766188-B73B-C0CC-4910-E8AD3E867CAB}"/>
              </a:ext>
            </a:extLst>
          </p:cNvPr>
          <p:cNvPicPr>
            <a:picLocks noGrp="1" noChangeAspect="1"/>
          </p:cNvPicPr>
          <p:nvPr>
            <p:ph idx="1"/>
          </p:nvPr>
        </p:nvPicPr>
        <p:blipFill>
          <a:blip r:embed="rId2"/>
          <a:stretch>
            <a:fillRect/>
          </a:stretch>
        </p:blipFill>
        <p:spPr>
          <a:xfrm>
            <a:off x="1401233" y="2083435"/>
            <a:ext cx="9389533"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26" name="Rectangle 25">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03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7" name="Freeform: Shape 2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2" name="Rectangle 3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49DFB-590F-468B-3BF1-1D516A6B19E6}"/>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pPr>
              <a:lnSpc>
                <a:spcPct val="90000"/>
              </a:lnSpc>
            </a:pPr>
            <a:r>
              <a:rPr lang="en-US" sz="5400" dirty="0"/>
              <a:t>Now you may need to connect to wireless or wired network.</a:t>
            </a:r>
          </a:p>
        </p:txBody>
      </p:sp>
      <p:pic>
        <p:nvPicPr>
          <p:cNvPr id="7" name="Graphic 6" descr="Network Tower">
            <a:extLst>
              <a:ext uri="{FF2B5EF4-FFF2-40B4-BE49-F238E27FC236}">
                <a16:creationId xmlns:a16="http://schemas.microsoft.com/office/drawing/2014/main" id="{C2014CA7-DA8F-E0C4-A55E-428E3DD31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spTree>
    <p:extLst>
      <p:ext uri="{BB962C8B-B14F-4D97-AF65-F5344CB8AC3E}">
        <p14:creationId xmlns:p14="http://schemas.microsoft.com/office/powerpoint/2010/main" val="343033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6" name="Rectangle 3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9C9A6-70B2-4937-EE05-5EDDC99E1F2F}"/>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90000"/>
              </a:lnSpc>
            </a:pPr>
            <a:r>
              <a:rPr lang="en-US" sz="3400" kern="1200">
                <a:solidFill>
                  <a:schemeClr val="tx1"/>
                </a:solidFill>
                <a:latin typeface="+mj-lt"/>
                <a:ea typeface="+mj-ea"/>
                <a:cs typeface="+mj-cs"/>
              </a:rPr>
              <a:t>Welcome screen of the Linux mint</a:t>
            </a:r>
          </a:p>
        </p:txBody>
      </p:sp>
      <p:pic>
        <p:nvPicPr>
          <p:cNvPr id="5" name="Content Placeholder 4">
            <a:extLst>
              <a:ext uri="{FF2B5EF4-FFF2-40B4-BE49-F238E27FC236}">
                <a16:creationId xmlns:a16="http://schemas.microsoft.com/office/drawing/2014/main" id="{51C56931-2696-8226-9BC2-D9E3A67DF5F7}"/>
              </a:ext>
            </a:extLst>
          </p:cNvPr>
          <p:cNvPicPr>
            <a:picLocks noGrp="1" noChangeAspect="1"/>
          </p:cNvPicPr>
          <p:nvPr>
            <p:ph idx="1"/>
          </p:nvPr>
        </p:nvPicPr>
        <p:blipFill>
          <a:blip r:embed="rId2"/>
          <a:srcRect t="3310" b="9665"/>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37" name="Rectangle 3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73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C22CCAA-5CF5-7FA2-B992-69135C8F62E5}"/>
              </a:ext>
            </a:extLst>
          </p:cNvPr>
          <p:cNvPicPr>
            <a:picLocks noGrp="1" noChangeAspect="1"/>
          </p:cNvPicPr>
          <p:nvPr>
            <p:ph idx="1"/>
          </p:nvPr>
        </p:nvPicPr>
        <p:blipFill>
          <a:blip r:embed="rId2"/>
          <a:srcRect l="1863" r="1813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E2584-FC4F-0281-AC55-F257B910DF92}"/>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Selecting Installation type</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706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C2B442F-EECB-D52A-B120-B5E6F63B9ABC}"/>
              </a:ext>
            </a:extLst>
          </p:cNvPr>
          <p:cNvPicPr>
            <a:picLocks noGrp="1" noChangeAspect="1"/>
          </p:cNvPicPr>
          <p:nvPr>
            <p:ph idx="1"/>
          </p:nvPr>
        </p:nvPicPr>
        <p:blipFill>
          <a:blip r:embed="rId2"/>
          <a:srcRect l="13" r="1998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D3DF-796E-2B05-95C0-46185BA9CB1E}"/>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90000"/>
              </a:lnSpc>
            </a:pPr>
            <a:r>
              <a:rPr lang="en-US" kern="1200" dirty="0">
                <a:solidFill>
                  <a:schemeClr val="tx1"/>
                </a:solidFill>
                <a:latin typeface="+mj-lt"/>
                <a:ea typeface="+mj-ea"/>
                <a:cs typeface="+mj-cs"/>
              </a:rPr>
              <a:t>Naming the system and setting password.</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79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0602864-F787-37A0-4409-E4C517F6AACD}"/>
              </a:ext>
            </a:extLst>
          </p:cNvPr>
          <p:cNvPicPr>
            <a:picLocks noGrp="1" noChangeAspect="1"/>
          </p:cNvPicPr>
          <p:nvPr>
            <p:ph idx="1"/>
          </p:nvPr>
        </p:nvPicPr>
        <p:blipFill>
          <a:blip r:embed="rId2"/>
          <a:stretch>
            <a:fillRect/>
          </a:stretch>
        </p:blipFill>
        <p:spPr>
          <a:xfrm>
            <a:off x="0" y="685801"/>
            <a:ext cx="12192000" cy="54864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4" name="Rectangle 43">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AC9F-3314-8006-5EEE-89CB890303F0}"/>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r>
              <a:rPr lang="en-US"/>
              <a:t>Welcome to Linux Mint</a:t>
            </a:r>
          </a:p>
        </p:txBody>
      </p:sp>
      <p:sp>
        <p:nvSpPr>
          <p:cNvPr id="46" name="Rectangle 4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11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F75537F-4338-7E63-A0A1-CD092E214998}"/>
              </a:ext>
            </a:extLst>
          </p:cNvPr>
          <p:cNvPicPr>
            <a:picLocks noGrp="1" noChangeAspect="1"/>
          </p:cNvPicPr>
          <p:nvPr>
            <p:ph idx="1"/>
          </p:nvPr>
        </p:nvPicPr>
        <p:blipFill>
          <a:blip r:embed="rId2"/>
          <a:stretch>
            <a:fillRect/>
          </a:stretch>
        </p:blipFill>
        <p:spPr>
          <a:xfrm>
            <a:off x="0" y="685801"/>
            <a:ext cx="12192000" cy="54864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64C2B-F070-E6E7-DAAB-F7F62FD0BB55}"/>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r>
              <a:rPr lang="en-US" dirty="0"/>
              <a:t>Installing </a:t>
            </a:r>
            <a:r>
              <a:rPr lang="en-US" dirty="0" err="1"/>
              <a:t>Softwares</a:t>
            </a:r>
            <a:endParaRPr lang="en-US" dirty="0"/>
          </a:p>
        </p:txBody>
      </p:sp>
      <p:sp>
        <p:nvSpPr>
          <p:cNvPr id="25" name="Rectangle 24">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187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FDD75B5-4ECA-4413-F081-39913E9D7C7D}"/>
              </a:ext>
            </a:extLst>
          </p:cNvPr>
          <p:cNvPicPr>
            <a:picLocks noGrp="1" noChangeAspect="1"/>
          </p:cNvPicPr>
          <p:nvPr>
            <p:ph idx="1"/>
          </p:nvPr>
        </p:nvPicPr>
        <p:blipFill>
          <a:blip r:embed="rId2"/>
          <a:stretch>
            <a:fillRect/>
          </a:stretch>
        </p:blipFill>
        <p:spPr>
          <a:xfrm>
            <a:off x="0" y="685801"/>
            <a:ext cx="12192000" cy="54864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5B39A-4622-5A0E-41A2-72FA9E4BFD56}"/>
              </a:ext>
            </a:extLst>
          </p:cNvPr>
          <p:cNvSpPr>
            <a:spLocks noGrp="1"/>
          </p:cNvSpPr>
          <p:nvPr>
            <p:ph type="title"/>
          </p:nvPr>
        </p:nvSpPr>
        <p:spPr>
          <a:xfrm>
            <a:off x="550863" y="549275"/>
            <a:ext cx="8095297" cy="984885"/>
          </a:xfrm>
        </p:spPr>
        <p:txBody>
          <a:bodyPr vert="horz" wrap="square" lIns="0" tIns="0" rIns="0" bIns="0" rtlCol="0" anchor="ctr" anchorCtr="0">
            <a:normAutofit/>
          </a:bodyPr>
          <a:lstStyle/>
          <a:p>
            <a:pPr>
              <a:lnSpc>
                <a:spcPct val="90000"/>
              </a:lnSpc>
            </a:pPr>
            <a:r>
              <a:rPr lang="en-US" sz="3000" dirty="0"/>
              <a:t>Installation has finished and click on restart.</a:t>
            </a:r>
            <a:br>
              <a:rPr lang="en-US" sz="3000" dirty="0"/>
            </a:br>
            <a:r>
              <a:rPr lang="en-US" sz="3000" dirty="0"/>
              <a:t>You can eject the USB now.</a:t>
            </a:r>
          </a:p>
        </p:txBody>
      </p:sp>
      <p:sp>
        <p:nvSpPr>
          <p:cNvPr id="25" name="Rectangle 24">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302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72889ED-6335-5195-49F0-FA81DB697FC7}"/>
              </a:ext>
            </a:extLst>
          </p:cNvPr>
          <p:cNvPicPr>
            <a:picLocks noGrp="1" noChangeAspect="1"/>
          </p:cNvPicPr>
          <p:nvPr>
            <p:ph idx="1"/>
          </p:nvPr>
        </p:nvPicPr>
        <p:blipFill>
          <a:blip r:embed="rId2"/>
          <a:stretch>
            <a:fillRect/>
          </a:stretch>
        </p:blipFill>
        <p:spPr>
          <a:xfrm>
            <a:off x="0" y="685801"/>
            <a:ext cx="12192000" cy="54864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FD106-B769-9DB0-EF51-D00FBFFA8797}"/>
              </a:ext>
            </a:extLst>
          </p:cNvPr>
          <p:cNvSpPr>
            <a:spLocks noGrp="1"/>
          </p:cNvSpPr>
          <p:nvPr>
            <p:ph type="title"/>
          </p:nvPr>
        </p:nvSpPr>
        <p:spPr>
          <a:xfrm>
            <a:off x="550863" y="549275"/>
            <a:ext cx="8928417" cy="984885"/>
          </a:xfrm>
        </p:spPr>
        <p:txBody>
          <a:bodyPr vert="horz" wrap="square" lIns="0" tIns="0" rIns="0" bIns="0" rtlCol="0" anchor="ctr" anchorCtr="0">
            <a:normAutofit/>
          </a:bodyPr>
          <a:lstStyle/>
          <a:p>
            <a:pPr>
              <a:lnSpc>
                <a:spcPct val="90000"/>
              </a:lnSpc>
            </a:pPr>
            <a:r>
              <a:rPr lang="en-US" sz="3400" dirty="0"/>
              <a:t>You will be prompted to enter the password after restarting the system.</a:t>
            </a:r>
          </a:p>
        </p:txBody>
      </p:sp>
      <p:sp>
        <p:nvSpPr>
          <p:cNvPr id="25" name="Rectangle 24">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940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31A86-B0DA-E669-8D87-E8BBA2B8DBA0}"/>
              </a:ext>
            </a:extLst>
          </p:cNvPr>
          <p:cNvSpPr>
            <a:spLocks noGrp="1"/>
          </p:cNvSpPr>
          <p:nvPr>
            <p:ph type="title"/>
          </p:nvPr>
        </p:nvSpPr>
        <p:spPr>
          <a:xfrm>
            <a:off x="550862" y="580363"/>
            <a:ext cx="5437188" cy="1333055"/>
          </a:xfrm>
        </p:spPr>
        <p:txBody>
          <a:bodyPr wrap="square" anchor="t">
            <a:normAutofit fontScale="90000"/>
          </a:bodyPr>
          <a:lstStyle/>
          <a:p>
            <a:pPr>
              <a:lnSpc>
                <a:spcPct val="90000"/>
              </a:lnSpc>
            </a:pPr>
            <a:r>
              <a:rPr lang="en-US" sz="3000" dirty="0">
                <a:latin typeface="-apple-system"/>
              </a:rPr>
              <a:t>Manually Entering to Recovery Mode</a:t>
            </a:r>
            <a:br>
              <a:rPr lang="en-US" sz="3000" b="1" i="0" dirty="0">
                <a:effectLst/>
                <a:latin typeface="-apple-system"/>
              </a:rPr>
            </a:br>
            <a:r>
              <a:rPr lang="en-US" sz="3000" dirty="0">
                <a:latin typeface="-apple-system"/>
              </a:rPr>
              <a:t>Chromebooks</a:t>
            </a:r>
            <a:br>
              <a:rPr lang="en-US" sz="3000" b="1" i="0" dirty="0">
                <a:effectLst/>
                <a:latin typeface="-apple-system"/>
              </a:rPr>
            </a:br>
            <a:endParaRPr lang="en-IN" sz="3000" dirty="0"/>
          </a:p>
        </p:txBody>
      </p:sp>
      <p:grpSp>
        <p:nvGrpSpPr>
          <p:cNvPr id="38" name="Group 37">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39"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Picture 5" descr="A keyboard with a keypad&#10;&#10;Description automatically generated">
            <a:extLst>
              <a:ext uri="{FF2B5EF4-FFF2-40B4-BE49-F238E27FC236}">
                <a16:creationId xmlns:a16="http://schemas.microsoft.com/office/drawing/2014/main" id="{A3EE657F-9648-F2FA-27F5-94948DC32A15}"/>
              </a:ext>
            </a:extLst>
          </p:cNvPr>
          <p:cNvPicPr>
            <a:picLocks noChangeAspect="1"/>
          </p:cNvPicPr>
          <p:nvPr/>
        </p:nvPicPr>
        <p:blipFill>
          <a:blip r:embed="rId2"/>
          <a:stretch>
            <a:fillRect/>
          </a:stretch>
        </p:blipFill>
        <p:spPr>
          <a:xfrm>
            <a:off x="550863" y="3294514"/>
            <a:ext cx="5773738" cy="2251757"/>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Content Placeholder 2">
            <a:extLst>
              <a:ext uri="{FF2B5EF4-FFF2-40B4-BE49-F238E27FC236}">
                <a16:creationId xmlns:a16="http://schemas.microsoft.com/office/drawing/2014/main" id="{78919B7B-2382-28AD-3CBC-ACED4D9A6FEE}"/>
              </a:ext>
            </a:extLst>
          </p:cNvPr>
          <p:cNvSpPr>
            <a:spLocks noGrp="1"/>
          </p:cNvSpPr>
          <p:nvPr>
            <p:ph idx="1"/>
          </p:nvPr>
        </p:nvSpPr>
        <p:spPr>
          <a:xfrm>
            <a:off x="7140575" y="1520825"/>
            <a:ext cx="4500562" cy="4572000"/>
          </a:xfrm>
        </p:spPr>
        <p:txBody>
          <a:bodyPr anchor="t">
            <a:normAutofit/>
          </a:bodyPr>
          <a:lstStyle/>
          <a:p>
            <a:pPr>
              <a:lnSpc>
                <a:spcPct val="100000"/>
              </a:lnSpc>
            </a:pPr>
            <a:r>
              <a:rPr lang="en-US" dirty="0"/>
              <a:t>Press ESC + Refresh (arrow icon), + Power at the same time.</a:t>
            </a:r>
          </a:p>
          <a:p>
            <a:pPr>
              <a:lnSpc>
                <a:spcPct val="100000"/>
              </a:lnSpc>
            </a:pPr>
            <a:r>
              <a:rPr lang="en-US" b="1" i="0" dirty="0">
                <a:effectLst/>
                <a:latin typeface="-apple-system"/>
              </a:rPr>
              <a:t>NOTE:</a:t>
            </a:r>
          </a:p>
          <a:p>
            <a:pPr>
              <a:lnSpc>
                <a:spcPct val="100000"/>
              </a:lnSpc>
            </a:pPr>
            <a:r>
              <a:rPr lang="en-US" b="0" i="0" dirty="0">
                <a:effectLst/>
                <a:latin typeface="-apple-system"/>
              </a:rPr>
              <a:t>On some devices (mainly convertibles), the key in the upper right corner of the keyboard is for screen lock, with the power button on the side of the device. Look at the icon on the key closely</a:t>
            </a:r>
            <a:endParaRPr lang="en-US" b="0" i="0" dirty="0">
              <a:effectLst/>
              <a:highlight>
                <a:srgbClr val="00FF00"/>
              </a:highlight>
              <a:latin typeface="-apple-system"/>
            </a:endParaRPr>
          </a:p>
          <a:p>
            <a:pPr>
              <a:lnSpc>
                <a:spcPct val="100000"/>
              </a:lnSpc>
            </a:pPr>
            <a:endParaRPr lang="en-IN" dirty="0"/>
          </a:p>
        </p:txBody>
      </p:sp>
    </p:spTree>
    <p:extLst>
      <p:ext uri="{BB962C8B-B14F-4D97-AF65-F5344CB8AC3E}">
        <p14:creationId xmlns:p14="http://schemas.microsoft.com/office/powerpoint/2010/main" val="1853336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2DEE-F897-2222-5D3C-C4C2A31C8715}"/>
              </a:ext>
            </a:extLst>
          </p:cNvPr>
          <p:cNvSpPr>
            <a:spLocks noGrp="1"/>
          </p:cNvSpPr>
          <p:nvPr>
            <p:ph type="title"/>
          </p:nvPr>
        </p:nvSpPr>
        <p:spPr/>
        <p:txBody>
          <a:bodyPr>
            <a:normAutofit fontScale="90000"/>
          </a:bodyPr>
          <a:lstStyle/>
          <a:p>
            <a:r>
              <a:rPr lang="en-US" dirty="0"/>
              <a:t>Now you can use the Linux mint in Chromebook.</a:t>
            </a:r>
            <a:endParaRPr lang="en-IN" dirty="0"/>
          </a:p>
        </p:txBody>
      </p:sp>
      <p:pic>
        <p:nvPicPr>
          <p:cNvPr id="4" name="Content Placeholder 3">
            <a:extLst>
              <a:ext uri="{FF2B5EF4-FFF2-40B4-BE49-F238E27FC236}">
                <a16:creationId xmlns:a16="http://schemas.microsoft.com/office/drawing/2014/main" id="{7E62DCA0-19BC-F5EA-A896-04C10202A9FF}"/>
              </a:ext>
            </a:extLst>
          </p:cNvPr>
          <p:cNvPicPr>
            <a:picLocks noGrp="1" noChangeAspect="1"/>
          </p:cNvPicPr>
          <p:nvPr>
            <p:ph idx="1"/>
          </p:nvPr>
        </p:nvPicPr>
        <p:blipFill>
          <a:blip r:embed="rId2"/>
          <a:stretch>
            <a:fillRect/>
          </a:stretch>
        </p:blipFill>
        <p:spPr>
          <a:xfrm>
            <a:off x="550862" y="2112962"/>
            <a:ext cx="10421938" cy="4582477"/>
          </a:xfrm>
          <a:prstGeom prst="rect">
            <a:avLst/>
          </a:prstGeom>
        </p:spPr>
      </p:pic>
    </p:spTree>
    <p:extLst>
      <p:ext uri="{BB962C8B-B14F-4D97-AF65-F5344CB8AC3E}">
        <p14:creationId xmlns:p14="http://schemas.microsoft.com/office/powerpoint/2010/main" val="374618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9" name="Freeform: Shape 4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Oval 5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4" name="Rectangle 5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3727F71-083F-558B-F630-8D8A046484BF}"/>
              </a:ext>
            </a:extLst>
          </p:cNvPr>
          <p:cNvPicPr>
            <a:picLocks noGrp="1" noChangeAspect="1"/>
          </p:cNvPicPr>
          <p:nvPr>
            <p:ph idx="1"/>
          </p:nvPr>
        </p:nvPicPr>
        <p:blipFill>
          <a:blip r:embed="rId2"/>
          <a:stretch>
            <a:fillRect/>
          </a:stretch>
        </p:blipFill>
        <p:spPr>
          <a:xfrm>
            <a:off x="0" y="685801"/>
            <a:ext cx="12192000" cy="54864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6" name="Rectangle 55">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DB466-9BE3-1C39-43C3-CF345F35DE57}"/>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pPr>
              <a:lnSpc>
                <a:spcPct val="90000"/>
              </a:lnSpc>
            </a:pPr>
            <a:r>
              <a:rPr lang="en-US" sz="3400"/>
              <a:t>You can view the system settings to check the system information.</a:t>
            </a:r>
          </a:p>
        </p:txBody>
      </p:sp>
      <p:sp>
        <p:nvSpPr>
          <p:cNvPr id="58" name="Rectangle 5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36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with text on it&#10;&#10;Description automatically generated">
            <a:extLst>
              <a:ext uri="{FF2B5EF4-FFF2-40B4-BE49-F238E27FC236}">
                <a16:creationId xmlns:a16="http://schemas.microsoft.com/office/drawing/2014/main" id="{EA9C5627-E720-B27B-7C80-186CFD6FDB83}"/>
              </a:ext>
            </a:extLst>
          </p:cNvPr>
          <p:cNvPicPr>
            <a:picLocks noGrp="1" noChangeAspect="1"/>
          </p:cNvPicPr>
          <p:nvPr>
            <p:ph idx="1"/>
          </p:nvPr>
        </p:nvPicPr>
        <p:blipFill>
          <a:blip r:embed="rId2"/>
          <a:srcRect r="2000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4" name="Rectangle 43">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9CAAA-4B30-2027-1859-DD8DAA59F20D}"/>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pPr>
              <a:lnSpc>
                <a:spcPct val="90000"/>
              </a:lnSpc>
            </a:pPr>
            <a:r>
              <a:rPr lang="en-US" sz="3400" kern="1200">
                <a:solidFill>
                  <a:schemeClr val="tx1"/>
                </a:solidFill>
                <a:latin typeface="+mj-lt"/>
                <a:ea typeface="+mj-ea"/>
                <a:cs typeface="+mj-cs"/>
              </a:rPr>
              <a:t>Sample terminal command ls.</a:t>
            </a:r>
            <a:br>
              <a:rPr lang="en-US" sz="3400" kern="1200">
                <a:solidFill>
                  <a:schemeClr val="tx1"/>
                </a:solidFill>
                <a:latin typeface="+mj-lt"/>
                <a:ea typeface="+mj-ea"/>
                <a:cs typeface="+mj-cs"/>
              </a:rPr>
            </a:br>
            <a:r>
              <a:rPr lang="en-US" sz="3400" kern="1200">
                <a:solidFill>
                  <a:schemeClr val="tx1"/>
                </a:solidFill>
                <a:latin typeface="+mj-lt"/>
                <a:ea typeface="+mj-ea"/>
                <a:cs typeface="+mj-cs"/>
              </a:rPr>
              <a:t>Making sure everything is working.</a:t>
            </a:r>
          </a:p>
        </p:txBody>
      </p:sp>
      <p:sp>
        <p:nvSpPr>
          <p:cNvPr id="46" name="Rectangle 4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11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4E4A-60CD-0E99-2A67-2F1644721B63}"/>
              </a:ext>
            </a:extLst>
          </p:cNvPr>
          <p:cNvSpPr>
            <a:spLocks noGrp="1"/>
          </p:cNvSpPr>
          <p:nvPr>
            <p:ph type="title"/>
          </p:nvPr>
        </p:nvSpPr>
        <p:spPr/>
        <p:txBody>
          <a:bodyPr/>
          <a:lstStyle/>
          <a:p>
            <a:r>
              <a:rPr lang="en-US" dirty="0"/>
              <a:t>References </a:t>
            </a:r>
            <a:endParaRPr lang="en-IN" dirty="0"/>
          </a:p>
        </p:txBody>
      </p:sp>
      <p:sp>
        <p:nvSpPr>
          <p:cNvPr id="3" name="Content Placeholder 2">
            <a:extLst>
              <a:ext uri="{FF2B5EF4-FFF2-40B4-BE49-F238E27FC236}">
                <a16:creationId xmlns:a16="http://schemas.microsoft.com/office/drawing/2014/main" id="{9A9B7E4E-4B7F-9180-581D-31BF232934DF}"/>
              </a:ext>
            </a:extLst>
          </p:cNvPr>
          <p:cNvSpPr>
            <a:spLocks noGrp="1"/>
          </p:cNvSpPr>
          <p:nvPr>
            <p:ph idx="1"/>
          </p:nvPr>
        </p:nvSpPr>
        <p:spPr/>
        <p:txBody>
          <a:bodyPr/>
          <a:lstStyle/>
          <a:p>
            <a:r>
              <a:rPr lang="en-IN" dirty="0">
                <a:hlinkClick r:id="rId2"/>
              </a:rPr>
              <a:t>https://docs.mrchromebox.tech/docs/boot-modes/recovery.html</a:t>
            </a:r>
            <a:endParaRPr lang="en-IN" dirty="0"/>
          </a:p>
          <a:p>
            <a:r>
              <a:rPr lang="en-IN" dirty="0">
                <a:hlinkClick r:id="rId3"/>
              </a:rPr>
              <a:t>https://www.youtube.com/watch?v=dq44cHvxTXI</a:t>
            </a:r>
            <a:endParaRPr lang="en-IN" dirty="0"/>
          </a:p>
          <a:p>
            <a:r>
              <a:rPr lang="en-IN" dirty="0">
                <a:hlinkClick r:id="rId4"/>
              </a:rPr>
              <a:t>https://www.youtube.com/watch?v=z6oyqrrXTLM&amp;t=726s</a:t>
            </a:r>
            <a:endParaRPr lang="en-IN" dirty="0"/>
          </a:p>
          <a:p>
            <a:r>
              <a:rPr lang="en-US" sz="2400" dirty="0">
                <a:hlinkClick r:id="rId5"/>
              </a:rPr>
              <a:t>https://www.youtube.com/watch?v=c0TK0ynXLOo</a:t>
            </a:r>
            <a:endParaRPr lang="en-IN" dirty="0"/>
          </a:p>
          <a:p>
            <a:endParaRPr lang="en-IN" dirty="0"/>
          </a:p>
        </p:txBody>
      </p:sp>
    </p:spTree>
    <p:extLst>
      <p:ext uri="{BB962C8B-B14F-4D97-AF65-F5344CB8AC3E}">
        <p14:creationId xmlns:p14="http://schemas.microsoft.com/office/powerpoint/2010/main" val="49656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5D04AC-D7BC-5053-6D2D-7CEBB5A70E8D}"/>
              </a:ext>
            </a:extLst>
          </p:cNvPr>
          <p:cNvPicPr>
            <a:picLocks noGrp="1" noChangeAspect="1"/>
          </p:cNvPicPr>
          <p:nvPr>
            <p:ph idx="1"/>
          </p:nvPr>
        </p:nvPicPr>
        <p:blipFill>
          <a:blip r:embed="rId2"/>
          <a:stretch>
            <a:fillRect/>
          </a:stretch>
        </p:blipFill>
        <p:spPr>
          <a:xfrm>
            <a:off x="548640" y="254000"/>
            <a:ext cx="11115040" cy="6471920"/>
          </a:xfrm>
          <a:prstGeom prst="rect">
            <a:avLst/>
          </a:prstGeom>
        </p:spPr>
      </p:pic>
    </p:spTree>
    <p:extLst>
      <p:ext uri="{BB962C8B-B14F-4D97-AF65-F5344CB8AC3E}">
        <p14:creationId xmlns:p14="http://schemas.microsoft.com/office/powerpoint/2010/main" val="1024042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983641C-33D2-67A1-6BAA-ABF7B2444E7C}"/>
              </a:ext>
            </a:extLst>
          </p:cNvPr>
          <p:cNvGraphicFramePr>
            <a:graphicFrameLocks noGrp="1"/>
          </p:cNvGraphicFramePr>
          <p:nvPr>
            <p:ph idx="1"/>
            <p:extLst>
              <p:ext uri="{D42A27DB-BD31-4B8C-83A1-F6EECF244321}">
                <p14:modId xmlns:p14="http://schemas.microsoft.com/office/powerpoint/2010/main" val="3717338647"/>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35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7AE83-893A-5C02-7097-D7DA90595633}"/>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sz="2600" b="0" i="0" dirty="0">
                <a:effectLst/>
                <a:latin typeface="-apple-system"/>
              </a:rPr>
              <a:t>Step1:Putting your ChromeOS device into </a:t>
            </a:r>
            <a:r>
              <a:rPr lang="en-US" sz="2600" b="0" i="0" dirty="0">
                <a:effectLst/>
                <a:latin typeface="-apple-system"/>
                <a:hlinkClick r:id="rId2">
                  <a:extLst>
                    <a:ext uri="{A12FA001-AC4F-418D-AE19-62706E023703}">
                      <ahyp:hlinkClr xmlns:ahyp="http://schemas.microsoft.com/office/drawing/2018/hyperlinkcolor" val="tx"/>
                    </a:ext>
                  </a:extLst>
                </a:hlinkClick>
              </a:rPr>
              <a:t>Developer Mode</a:t>
            </a:r>
            <a:br>
              <a:rPr lang="en-US" sz="2600" b="0" i="0" dirty="0">
                <a:effectLst/>
                <a:latin typeface="-apple-system"/>
              </a:rPr>
            </a:br>
            <a:r>
              <a:rPr lang="en-US" sz="2600" b="0" i="0" dirty="0">
                <a:effectLst/>
                <a:latin typeface="-apple-system"/>
              </a:rPr>
              <a:t>from recovery mode by pressing ctrl +d</a:t>
            </a:r>
            <a:endParaRPr lang="en-IN" sz="2600" dirty="0"/>
          </a:p>
        </p:txBody>
      </p:sp>
      <p:grpSp>
        <p:nvGrpSpPr>
          <p:cNvPr id="37" name="Group 36">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38"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0FDB5032-BFEC-A336-0440-74EEB47D185F}"/>
              </a:ext>
            </a:extLst>
          </p:cNvPr>
          <p:cNvPicPr>
            <a:picLocks noChangeAspect="1"/>
          </p:cNvPicPr>
          <p:nvPr/>
        </p:nvPicPr>
        <p:blipFill>
          <a:blip r:embed="rId3"/>
          <a:srcRect t="1686" r="-2" b="1683"/>
          <a:stretch/>
        </p:blipFill>
        <p:spPr>
          <a:xfrm>
            <a:off x="550870" y="2530474"/>
            <a:ext cx="5773724"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DBB147F5-C2E8-6182-9EDB-8788C316948A}"/>
              </a:ext>
            </a:extLst>
          </p:cNvPr>
          <p:cNvSpPr>
            <a:spLocks noGrp="1"/>
          </p:cNvSpPr>
          <p:nvPr>
            <p:ph idx="1"/>
          </p:nvPr>
        </p:nvSpPr>
        <p:spPr>
          <a:xfrm>
            <a:off x="7140575" y="1520825"/>
            <a:ext cx="4500562" cy="4572000"/>
          </a:xfrm>
        </p:spPr>
        <p:txBody>
          <a:bodyPr anchor="t">
            <a:normAutofit/>
          </a:bodyPr>
          <a:lstStyle/>
          <a:p>
            <a:pPr>
              <a:lnSpc>
                <a:spcPct val="100000"/>
              </a:lnSpc>
            </a:pPr>
            <a:r>
              <a:rPr lang="en-US" sz="1300"/>
              <a:t>Devices in ChromeOS Developer Mode will show a warning screen on every boot. The screen will time out after 30 seconds, playing a warning beep.</a:t>
            </a:r>
          </a:p>
          <a:p>
            <a:pPr>
              <a:lnSpc>
                <a:spcPct val="100000"/>
              </a:lnSpc>
            </a:pPr>
            <a:r>
              <a:rPr lang="en-US" sz="1300"/>
              <a:t>From the Developer Mode boot screen, the following keyboard shortcuts are available:</a:t>
            </a:r>
          </a:p>
          <a:p>
            <a:pPr>
              <a:lnSpc>
                <a:spcPct val="100000"/>
              </a:lnSpc>
            </a:pPr>
            <a:r>
              <a:rPr lang="en-US" sz="1300" b="1" u="sng"/>
              <a:t>[CTRL+D]: Boot ChromeOS from the internal disk</a:t>
            </a:r>
          </a:p>
          <a:p>
            <a:pPr>
              <a:lnSpc>
                <a:spcPct val="100000"/>
              </a:lnSpc>
            </a:pPr>
            <a:r>
              <a:rPr lang="en-US" sz="1300"/>
              <a:t>[CTRL+U]: Boot ChromeOS from an external USB stick or SD card (for ChromeOS developers only)</a:t>
            </a:r>
          </a:p>
          <a:p>
            <a:pPr>
              <a:lnSpc>
                <a:spcPct val="100000"/>
              </a:lnSpc>
            </a:pPr>
            <a:r>
              <a:rPr lang="en-US" sz="1300"/>
              <a:t>[CTRL+L]: Boot the Legacy Boot payload (</a:t>
            </a:r>
            <a:r>
              <a:rPr lang="en-US" sz="1300" err="1"/>
              <a:t>SeaBIOS</a:t>
            </a:r>
            <a:r>
              <a:rPr lang="en-US" sz="1300"/>
              <a:t>) or show the Alternative Bootloader Menu</a:t>
            </a:r>
          </a:p>
          <a:p>
            <a:pPr>
              <a:lnSpc>
                <a:spcPct val="100000"/>
              </a:lnSpc>
            </a:pPr>
            <a:r>
              <a:rPr lang="en-US" sz="1300"/>
              <a:t>By default, after the timeout ChromeOS will boot from internal storage if no option is selected. The length of the timeout (2s or 30s) and the default boot target (ChromeOS or Legacy Boot Mode) can be changed by setting the firmware boot flags</a:t>
            </a:r>
          </a:p>
        </p:txBody>
      </p:sp>
    </p:spTree>
    <p:extLst>
      <p:ext uri="{BB962C8B-B14F-4D97-AF65-F5344CB8AC3E}">
        <p14:creationId xmlns:p14="http://schemas.microsoft.com/office/powerpoint/2010/main" val="547488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33403-C40A-8CCB-ED80-7E3BB847C260}"/>
              </a:ext>
            </a:extLst>
          </p:cNvPr>
          <p:cNvSpPr>
            <a:spLocks noGrp="1"/>
          </p:cNvSpPr>
          <p:nvPr>
            <p:ph type="title"/>
          </p:nvPr>
        </p:nvSpPr>
        <p:spPr>
          <a:xfrm>
            <a:off x="6201412" y="549275"/>
            <a:ext cx="5437185" cy="1997855"/>
          </a:xfrm>
        </p:spPr>
        <p:txBody>
          <a:bodyPr wrap="square" anchor="b">
            <a:normAutofit fontScale="90000"/>
          </a:bodyPr>
          <a:lstStyle/>
          <a:p>
            <a:r>
              <a:rPr lang="en-US" b="0" i="0" dirty="0">
                <a:effectLst/>
                <a:latin typeface="-apple-system"/>
              </a:rPr>
              <a:t>Putting your ChromeOS device into </a:t>
            </a:r>
            <a:r>
              <a:rPr lang="en-US" b="0" i="0" dirty="0">
                <a:effectLst/>
                <a:latin typeface="-apple-system"/>
                <a:hlinkClick r:id="rId2">
                  <a:extLst>
                    <a:ext uri="{A12FA001-AC4F-418D-AE19-62706E023703}">
                      <ahyp:hlinkClr xmlns:ahyp="http://schemas.microsoft.com/office/drawing/2018/hyperlinkcolor" val="tx"/>
                    </a:ext>
                  </a:extLst>
                </a:hlinkClick>
              </a:rPr>
              <a:t>Developer Mode</a:t>
            </a:r>
            <a:endParaRPr lang="en-IN" dirty="0"/>
          </a:p>
        </p:txBody>
      </p:sp>
      <p:graphicFrame>
        <p:nvGraphicFramePr>
          <p:cNvPr id="13" name="Content Placeholder 2">
            <a:extLst>
              <a:ext uri="{FF2B5EF4-FFF2-40B4-BE49-F238E27FC236}">
                <a16:creationId xmlns:a16="http://schemas.microsoft.com/office/drawing/2014/main" id="{1849A74C-D171-D351-C96D-C60B5B065DA9}"/>
              </a:ext>
            </a:extLst>
          </p:cNvPr>
          <p:cNvGraphicFramePr>
            <a:graphicFrameLocks noGrp="1"/>
          </p:cNvGraphicFramePr>
          <p:nvPr>
            <p:ph idx="1"/>
            <p:extLst>
              <p:ext uri="{D42A27DB-BD31-4B8C-83A1-F6EECF244321}">
                <p14:modId xmlns:p14="http://schemas.microsoft.com/office/powerpoint/2010/main" val="4040877443"/>
              </p:ext>
            </p:extLst>
          </p:nvPr>
        </p:nvGraphicFramePr>
        <p:xfrm>
          <a:off x="6201410" y="2677306"/>
          <a:ext cx="5437187" cy="3415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1239D48-4AE3-4310-80E9-8CE57665C87B}"/>
              </a:ext>
            </a:extLst>
          </p:cNvPr>
          <p:cNvSpPr txBox="1"/>
          <p:nvPr/>
        </p:nvSpPr>
        <p:spPr>
          <a:xfrm>
            <a:off x="327261" y="1370712"/>
            <a:ext cx="5768739" cy="1200329"/>
          </a:xfrm>
          <a:prstGeom prst="rect">
            <a:avLst/>
          </a:prstGeom>
          <a:noFill/>
        </p:spPr>
        <p:txBody>
          <a:bodyPr wrap="square">
            <a:spAutoFit/>
          </a:bodyPr>
          <a:lstStyle/>
          <a:p>
            <a:pPr algn="l"/>
            <a:r>
              <a:rPr lang="en-US" b="1" i="0" dirty="0">
                <a:effectLst/>
                <a:latin typeface="-apple-system"/>
              </a:rPr>
              <a:t>WARNING</a:t>
            </a:r>
          </a:p>
          <a:p>
            <a:pPr algn="just"/>
            <a:r>
              <a:rPr lang="en-US" b="0" i="0" dirty="0">
                <a:solidFill>
                  <a:srgbClr val="FF0000"/>
                </a:solidFill>
                <a:effectLst/>
                <a:latin typeface="-apple-system"/>
              </a:rPr>
              <a:t>Switching a ChromeOS device between Normal and Developer Modes will wipe </a:t>
            </a:r>
            <a:r>
              <a:rPr lang="en-US" b="1" i="0" dirty="0">
                <a:solidFill>
                  <a:srgbClr val="FF0000"/>
                </a:solidFill>
                <a:effectLst/>
                <a:latin typeface="-apple-system"/>
              </a:rPr>
              <a:t>all</a:t>
            </a:r>
            <a:r>
              <a:rPr lang="en-US" b="0" i="0" dirty="0">
                <a:solidFill>
                  <a:srgbClr val="FF0000"/>
                </a:solidFill>
                <a:effectLst/>
                <a:latin typeface="-apple-system"/>
              </a:rPr>
              <a:t> user data! Back up anything important before proceeding.</a:t>
            </a:r>
          </a:p>
        </p:txBody>
      </p:sp>
      <p:sp>
        <p:nvSpPr>
          <p:cNvPr id="8" name="TextBox 7">
            <a:extLst>
              <a:ext uri="{FF2B5EF4-FFF2-40B4-BE49-F238E27FC236}">
                <a16:creationId xmlns:a16="http://schemas.microsoft.com/office/drawing/2014/main" id="{534A9A71-412C-EFC8-5340-F55A185D7E60}"/>
              </a:ext>
            </a:extLst>
          </p:cNvPr>
          <p:cNvSpPr txBox="1"/>
          <p:nvPr/>
        </p:nvSpPr>
        <p:spPr>
          <a:xfrm>
            <a:off x="228939" y="3305614"/>
            <a:ext cx="5867061" cy="923330"/>
          </a:xfrm>
          <a:prstGeom prst="rect">
            <a:avLst/>
          </a:prstGeom>
          <a:noFill/>
        </p:spPr>
        <p:txBody>
          <a:bodyPr wrap="square">
            <a:spAutoFit/>
          </a:bodyPr>
          <a:lstStyle/>
          <a:p>
            <a:pPr algn="l"/>
            <a:r>
              <a:rPr lang="en-US" b="1" i="0" dirty="0">
                <a:solidFill>
                  <a:schemeClr val="accent1"/>
                </a:solidFill>
                <a:effectLst/>
                <a:latin typeface="-apple-system"/>
              </a:rPr>
              <a:t>NOTE</a:t>
            </a:r>
          </a:p>
          <a:p>
            <a:pPr algn="l"/>
            <a:r>
              <a:rPr lang="en-US" b="0" i="0" dirty="0">
                <a:solidFill>
                  <a:schemeClr val="accent1"/>
                </a:solidFill>
                <a:effectLst/>
                <a:latin typeface="-apple-system"/>
              </a:rPr>
              <a:t>On Chromebooks/tablets, the battery must be plugged in while enabling Developer Mode.</a:t>
            </a:r>
          </a:p>
        </p:txBody>
      </p:sp>
    </p:spTree>
    <p:extLst>
      <p:ext uri="{BB962C8B-B14F-4D97-AF65-F5344CB8AC3E}">
        <p14:creationId xmlns:p14="http://schemas.microsoft.com/office/powerpoint/2010/main" val="3127532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7EDDD-EEBB-D87E-3139-EBE3A3E45D58}"/>
              </a:ext>
            </a:extLst>
          </p:cNvPr>
          <p:cNvSpPr>
            <a:spLocks noGrp="1"/>
          </p:cNvSpPr>
          <p:nvPr>
            <p:ph type="title"/>
          </p:nvPr>
        </p:nvSpPr>
        <p:spPr>
          <a:xfrm>
            <a:off x="8075613" y="549275"/>
            <a:ext cx="3565525" cy="5759450"/>
          </a:xfrm>
        </p:spPr>
        <p:txBody>
          <a:bodyPr wrap="square" anchor="ctr">
            <a:normAutofit/>
          </a:bodyPr>
          <a:lstStyle/>
          <a:p>
            <a:r>
              <a:rPr lang="en-IN" dirty="0">
                <a:latin typeface="-apple-system"/>
              </a:rPr>
              <a:t>Enabling Developer Mode</a:t>
            </a:r>
            <a:endParaRPr lang="en-IN" dirty="0"/>
          </a:p>
        </p:txBody>
      </p:sp>
      <p:sp>
        <p:nvSpPr>
          <p:cNvPr id="14"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A86E520-EFBB-47D0-2CEF-531751FDE21E}"/>
              </a:ext>
            </a:extLst>
          </p:cNvPr>
          <p:cNvGraphicFramePr>
            <a:graphicFrameLocks noGrp="1"/>
          </p:cNvGraphicFramePr>
          <p:nvPr>
            <p:ph idx="1"/>
            <p:extLst>
              <p:ext uri="{D42A27DB-BD31-4B8C-83A1-F6EECF244321}">
                <p14:modId xmlns:p14="http://schemas.microsoft.com/office/powerpoint/2010/main" val="4286988732"/>
              </p:ext>
            </p:extLst>
          </p:nvPr>
        </p:nvGraphicFramePr>
        <p:xfrm>
          <a:off x="335280" y="447040"/>
          <a:ext cx="7040880" cy="5861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529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9075" y="389084"/>
            <a:ext cx="1335600" cy="1262947"/>
            <a:chOff x="5209947" y="529305"/>
            <a:chExt cx="1335600" cy="1262947"/>
          </a:xfrm>
        </p:grpSpPr>
        <p:sp>
          <p:nvSpPr>
            <p:cNvPr id="44" name="Freeform: Shape 43">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A037E0A6-8828-CD6C-084F-C5C9DDEFD5CF}"/>
              </a:ext>
            </a:extLst>
          </p:cNvPr>
          <p:cNvSpPr>
            <a:spLocks noGrp="1"/>
          </p:cNvSpPr>
          <p:nvPr>
            <p:ph type="title"/>
          </p:nvPr>
        </p:nvSpPr>
        <p:spPr>
          <a:xfrm>
            <a:off x="550864" y="549275"/>
            <a:ext cx="5437186" cy="2663806"/>
          </a:xfrm>
        </p:spPr>
        <p:txBody>
          <a:bodyPr wrap="square" anchor="b">
            <a:normAutofit/>
          </a:bodyPr>
          <a:lstStyle/>
          <a:p>
            <a:pPr>
              <a:lnSpc>
                <a:spcPct val="90000"/>
              </a:lnSpc>
            </a:pPr>
            <a:r>
              <a:rPr lang="en-IN" sz="6400">
                <a:latin typeface="-apple-system"/>
              </a:rPr>
              <a:t>Enabling Developer Mode…</a:t>
            </a:r>
            <a:endParaRPr lang="en-IN" sz="6400"/>
          </a:p>
        </p:txBody>
      </p:sp>
      <p:pic>
        <p:nvPicPr>
          <p:cNvPr id="7" name="Picture 6">
            <a:extLst>
              <a:ext uri="{FF2B5EF4-FFF2-40B4-BE49-F238E27FC236}">
                <a16:creationId xmlns:a16="http://schemas.microsoft.com/office/drawing/2014/main" id="{9714F52C-0924-342C-342E-F6287C9A8397}"/>
              </a:ext>
            </a:extLst>
          </p:cNvPr>
          <p:cNvPicPr>
            <a:picLocks noChangeAspect="1"/>
          </p:cNvPicPr>
          <p:nvPr/>
        </p:nvPicPr>
        <p:blipFill>
          <a:blip r:embed="rId2"/>
          <a:srcRect t="9798" r="-1" b="-1"/>
          <a:stretch/>
        </p:blipFill>
        <p:spPr>
          <a:xfrm>
            <a:off x="6557148" y="2283505"/>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pic>
        <p:nvPicPr>
          <p:cNvPr id="5" name="Picture 4">
            <a:extLst>
              <a:ext uri="{FF2B5EF4-FFF2-40B4-BE49-F238E27FC236}">
                <a16:creationId xmlns:a16="http://schemas.microsoft.com/office/drawing/2014/main" id="{A16ADF68-BEFE-1D91-A0F7-47D134308C75}"/>
              </a:ext>
            </a:extLst>
          </p:cNvPr>
          <p:cNvPicPr>
            <a:picLocks noChangeAspect="1"/>
          </p:cNvPicPr>
          <p:nvPr/>
        </p:nvPicPr>
        <p:blipFill>
          <a:blip r:embed="rId3"/>
          <a:srcRect r="-1" b="9797"/>
          <a:stretch/>
        </p:blipFill>
        <p:spPr>
          <a:xfrm>
            <a:off x="6557148" y="10"/>
            <a:ext cx="5634852" cy="2287237"/>
          </a:xfrm>
          <a:custGeom>
            <a:avLst/>
            <a:gdLst/>
            <a:ahLst/>
            <a:cxnLst/>
            <a:rect l="l" t="t" r="r" b="b"/>
            <a:pathLst>
              <a:path w="5634852" h="2287247">
                <a:moveTo>
                  <a:pt x="0" y="0"/>
                </a:moveTo>
                <a:lnTo>
                  <a:pt x="5634852" y="0"/>
                </a:lnTo>
                <a:lnTo>
                  <a:pt x="5634852" y="2287247"/>
                </a:lnTo>
                <a:lnTo>
                  <a:pt x="0" y="2287247"/>
                </a:lnTo>
                <a:close/>
              </a:path>
            </a:pathLst>
          </a:custGeom>
        </p:spPr>
      </p:pic>
      <p:sp>
        <p:nvSpPr>
          <p:cNvPr id="47" name="Oval 46">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a:extLst>
              <a:ext uri="{FF2B5EF4-FFF2-40B4-BE49-F238E27FC236}">
                <a16:creationId xmlns:a16="http://schemas.microsoft.com/office/drawing/2014/main" id="{0569BA3E-45E4-E817-70BF-DF55EBD59EB6}"/>
              </a:ext>
            </a:extLst>
          </p:cNvPr>
          <p:cNvPicPr>
            <a:picLocks noChangeAspect="1"/>
          </p:cNvPicPr>
          <p:nvPr/>
        </p:nvPicPr>
        <p:blipFill>
          <a:blip r:embed="rId4"/>
          <a:srcRect r="-1" b="17160"/>
          <a:stretch/>
        </p:blipFill>
        <p:spPr>
          <a:xfrm>
            <a:off x="6557148" y="4570753"/>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sp>
        <p:nvSpPr>
          <p:cNvPr id="49" name="Rectangle 48">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374A26-153B-556A-9579-C9F1130715AF}"/>
              </a:ext>
            </a:extLst>
          </p:cNvPr>
          <p:cNvSpPr>
            <a:spLocks noGrp="1"/>
          </p:cNvSpPr>
          <p:nvPr>
            <p:ph idx="1"/>
          </p:nvPr>
        </p:nvSpPr>
        <p:spPr>
          <a:xfrm>
            <a:off x="550863" y="3409936"/>
            <a:ext cx="5437187" cy="2682889"/>
          </a:xfrm>
        </p:spPr>
        <p:txBody>
          <a:bodyPr anchor="t">
            <a:normAutofit/>
          </a:bodyPr>
          <a:lstStyle/>
          <a:p>
            <a:r>
              <a:rPr lang="en-US" sz="1600" dirty="0"/>
              <a:t>After some warnings when we click on boot from internal disk(note: make all the backup in your </a:t>
            </a:r>
            <a:r>
              <a:rPr lang="en-US" sz="1600" dirty="0" err="1"/>
              <a:t>chromebook</a:t>
            </a:r>
            <a:r>
              <a:rPr lang="en-US" sz="1600" dirty="0"/>
              <a:t> before and start enabling Developer Mode) the lengthy process for switching into developer mode begins.</a:t>
            </a:r>
          </a:p>
          <a:p>
            <a:r>
              <a:rPr lang="en-US" sz="1600" dirty="0"/>
              <a:t>After few minutes , the system will be restarted, and it will launch you to Welcome Screen</a:t>
            </a:r>
          </a:p>
          <a:p>
            <a:endParaRPr lang="en-IN" sz="1600" dirty="0"/>
          </a:p>
        </p:txBody>
      </p:sp>
    </p:spTree>
    <p:extLst>
      <p:ext uri="{BB962C8B-B14F-4D97-AF65-F5344CB8AC3E}">
        <p14:creationId xmlns:p14="http://schemas.microsoft.com/office/powerpoint/2010/main" val="105850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63100-C043-00A7-D9C2-77E9A44D92A4}"/>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sz="4100" dirty="0"/>
              <a:t>Step2:Flashing the new firmware</a:t>
            </a:r>
            <a:endParaRPr lang="en-IN" sz="4100" dirty="0"/>
          </a:p>
        </p:txBody>
      </p:sp>
      <p:sp>
        <p:nvSpPr>
          <p:cNvPr id="3" name="Content Placeholder 2">
            <a:extLst>
              <a:ext uri="{FF2B5EF4-FFF2-40B4-BE49-F238E27FC236}">
                <a16:creationId xmlns:a16="http://schemas.microsoft.com/office/drawing/2014/main" id="{C6472D04-C1A9-7659-5325-7D40B7229FD5}"/>
              </a:ext>
            </a:extLst>
          </p:cNvPr>
          <p:cNvSpPr>
            <a:spLocks noGrp="1"/>
          </p:cNvSpPr>
          <p:nvPr>
            <p:ph idx="1"/>
          </p:nvPr>
        </p:nvSpPr>
        <p:spPr>
          <a:xfrm>
            <a:off x="550863" y="2677306"/>
            <a:ext cx="3565525" cy="3415519"/>
          </a:xfrm>
        </p:spPr>
        <p:txBody>
          <a:bodyPr anchor="t">
            <a:normAutofit/>
          </a:bodyPr>
          <a:lstStyle/>
          <a:p>
            <a:r>
              <a:rPr lang="en-US" sz="1600" dirty="0"/>
              <a:t>So, for flashing the new firmware first we need to disable write protection. This is going to be different for every Chromebook. For the older versions of Chromebook there will be an actual physical screw that you have to remove to disable write protection. So, we are going to take the back panel off for the laptop, you will see the screw to remove it.</a:t>
            </a:r>
          </a:p>
          <a:p>
            <a:endParaRPr lang="en-IN" sz="1600" dirty="0"/>
          </a:p>
        </p:txBody>
      </p:sp>
      <p:pic>
        <p:nvPicPr>
          <p:cNvPr id="5" name="Picture 4">
            <a:extLst>
              <a:ext uri="{FF2B5EF4-FFF2-40B4-BE49-F238E27FC236}">
                <a16:creationId xmlns:a16="http://schemas.microsoft.com/office/drawing/2014/main" id="{B5D849D9-D8B2-EB45-5188-5559C0F276F4}"/>
              </a:ext>
            </a:extLst>
          </p:cNvPr>
          <p:cNvPicPr>
            <a:picLocks noChangeAspect="1"/>
          </p:cNvPicPr>
          <p:nvPr/>
        </p:nvPicPr>
        <p:blipFill>
          <a:blip r:embed="rId2"/>
          <a:srcRect r="1" b="277"/>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pic>
        <p:nvPicPr>
          <p:cNvPr id="6" name="Picture 5">
            <a:extLst>
              <a:ext uri="{FF2B5EF4-FFF2-40B4-BE49-F238E27FC236}">
                <a16:creationId xmlns:a16="http://schemas.microsoft.com/office/drawing/2014/main" id="{B7B9EE6F-7D06-2373-1D93-85D8E5A39118}"/>
              </a:ext>
            </a:extLst>
          </p:cNvPr>
          <p:cNvPicPr>
            <a:picLocks noChangeAspect="1"/>
          </p:cNvPicPr>
          <p:nvPr/>
        </p:nvPicPr>
        <p:blipFill>
          <a:blip r:embed="rId3"/>
          <a:srcRect r="1" b="277"/>
          <a:stretch/>
        </p:blipFill>
        <p:spPr>
          <a:xfrm>
            <a:off x="4550902" y="3428999"/>
            <a:ext cx="7641101" cy="3429002"/>
          </a:xfrm>
          <a:custGeom>
            <a:avLst/>
            <a:gdLst/>
            <a:ahLst/>
            <a:cxnLst/>
            <a:rect l="l" t="t" r="r" b="b"/>
            <a:pathLst>
              <a:path w="7641101" h="3429001">
                <a:moveTo>
                  <a:pt x="0" y="0"/>
                </a:moveTo>
                <a:lnTo>
                  <a:pt x="7641101" y="0"/>
                </a:lnTo>
                <a:lnTo>
                  <a:pt x="7641101" y="3429001"/>
                </a:lnTo>
                <a:lnTo>
                  <a:pt x="0" y="3429001"/>
                </a:lnTo>
                <a:close/>
              </a:path>
            </a:pathLst>
          </a:custGeom>
        </p:spPr>
      </p:pic>
      <p:sp>
        <p:nvSpPr>
          <p:cNvPr id="13" name="Rectangle 1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042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7E5C-CCF4-0174-AA63-860B23DCC3A2}"/>
              </a:ext>
            </a:extLst>
          </p:cNvPr>
          <p:cNvSpPr>
            <a:spLocks noGrp="1"/>
          </p:cNvSpPr>
          <p:nvPr>
            <p:ph type="title"/>
          </p:nvPr>
        </p:nvSpPr>
        <p:spPr/>
        <p:txBody>
          <a:bodyPr/>
          <a:lstStyle/>
          <a:p>
            <a:r>
              <a:rPr lang="en-US" sz="4800" dirty="0"/>
              <a:t>Step2:Flashing the new firmware….</a:t>
            </a:r>
            <a:endParaRPr lang="en-IN" dirty="0"/>
          </a:p>
        </p:txBody>
      </p:sp>
      <p:sp>
        <p:nvSpPr>
          <p:cNvPr id="3" name="Content Placeholder 2">
            <a:extLst>
              <a:ext uri="{FF2B5EF4-FFF2-40B4-BE49-F238E27FC236}">
                <a16:creationId xmlns:a16="http://schemas.microsoft.com/office/drawing/2014/main" id="{F2A28349-2178-74D4-12E2-F2FB6004ADC7}"/>
              </a:ext>
            </a:extLst>
          </p:cNvPr>
          <p:cNvSpPr>
            <a:spLocks noGrp="1"/>
          </p:cNvSpPr>
          <p:nvPr>
            <p:ph idx="1"/>
          </p:nvPr>
        </p:nvSpPr>
        <p:spPr>
          <a:xfrm>
            <a:off x="550862" y="1352161"/>
            <a:ext cx="11376977" cy="5505840"/>
          </a:xfrm>
        </p:spPr>
        <p:txBody>
          <a:bodyPr/>
          <a:lstStyle/>
          <a:p>
            <a:r>
              <a:rPr lang="en-US" dirty="0"/>
              <a:t>For certain other Chromebooks, we may only need to disconnect the battery to disable the write-protect capabilities, and then plug it back in after the process is complete. You didn't need to remove the entire battery. Simply detach the battery.(1</a:t>
            </a:r>
            <a:r>
              <a:rPr lang="en-US" baseline="30000" dirty="0"/>
              <a:t>st</a:t>
            </a:r>
            <a:r>
              <a:rPr lang="en-US" dirty="0"/>
              <a:t> picture is the disconnection,2</a:t>
            </a:r>
            <a:r>
              <a:rPr lang="en-US" baseline="30000" dirty="0"/>
              <a:t>nd</a:t>
            </a:r>
            <a:r>
              <a:rPr lang="en-US" dirty="0"/>
              <a:t> picture is the connection).</a:t>
            </a:r>
          </a:p>
          <a:p>
            <a:r>
              <a:rPr lang="en-US" dirty="0"/>
              <a:t>In </a:t>
            </a:r>
            <a:r>
              <a:rPr lang="en-US" b="1" dirty="0">
                <a:solidFill>
                  <a:srgbClr val="FFFF00">
                    <a:alpha val="60000"/>
                  </a:srgbClr>
                </a:solidFill>
              </a:rPr>
              <a:t>Iself-205</a:t>
            </a:r>
            <a:r>
              <a:rPr lang="en-US" dirty="0"/>
              <a:t> we have latest models of Chromebook, we may only need to disconnect the battery to disable the write-protect capabilities.</a:t>
            </a:r>
          </a:p>
        </p:txBody>
      </p:sp>
      <p:pic>
        <p:nvPicPr>
          <p:cNvPr id="5" name="Picture 4">
            <a:extLst>
              <a:ext uri="{FF2B5EF4-FFF2-40B4-BE49-F238E27FC236}">
                <a16:creationId xmlns:a16="http://schemas.microsoft.com/office/drawing/2014/main" id="{04AAB98E-8A83-D359-8C28-82517185038B}"/>
              </a:ext>
            </a:extLst>
          </p:cNvPr>
          <p:cNvPicPr>
            <a:picLocks noChangeAspect="1"/>
          </p:cNvPicPr>
          <p:nvPr/>
        </p:nvPicPr>
        <p:blipFill>
          <a:blip r:embed="rId2"/>
          <a:stretch>
            <a:fillRect/>
          </a:stretch>
        </p:blipFill>
        <p:spPr>
          <a:xfrm rot="5400000">
            <a:off x="1956284" y="2753760"/>
            <a:ext cx="2468880" cy="5496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2E888F5-6048-FD4A-0869-45F4D3634B22}"/>
                  </a:ext>
                </a:extLst>
              </p14:cNvPr>
              <p14:cNvContentPartPr/>
              <p14:nvPr/>
            </p14:nvContentPartPr>
            <p14:xfrm>
              <a:off x="5343800" y="5455960"/>
              <a:ext cx="537120" cy="92160"/>
            </p14:xfrm>
          </p:contentPart>
        </mc:Choice>
        <mc:Fallback>
          <p:pic>
            <p:nvPicPr>
              <p:cNvPr id="6" name="Ink 5">
                <a:extLst>
                  <a:ext uri="{FF2B5EF4-FFF2-40B4-BE49-F238E27FC236}">
                    <a16:creationId xmlns:a16="http://schemas.microsoft.com/office/drawing/2014/main" id="{32E888F5-6048-FD4A-0869-45F4D3634B22}"/>
                  </a:ext>
                </a:extLst>
              </p:cNvPr>
              <p:cNvPicPr/>
              <p:nvPr/>
            </p:nvPicPr>
            <p:blipFill>
              <a:blip r:embed="rId4"/>
              <a:stretch>
                <a:fillRect/>
              </a:stretch>
            </p:blipFill>
            <p:spPr>
              <a:xfrm>
                <a:off x="5335160" y="5447320"/>
                <a:ext cx="5547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F1AC58C4-7AE9-9819-F15C-7515453DEAA5}"/>
                  </a:ext>
                </a:extLst>
              </p14:cNvPr>
              <p14:cNvContentPartPr/>
              <p14:nvPr/>
            </p14:nvContentPartPr>
            <p14:xfrm>
              <a:off x="2204291" y="5257620"/>
              <a:ext cx="743040" cy="731880"/>
            </p14:xfrm>
          </p:contentPart>
        </mc:Choice>
        <mc:Fallback>
          <p:pic>
            <p:nvPicPr>
              <p:cNvPr id="8" name="Ink 7">
                <a:extLst>
                  <a:ext uri="{FF2B5EF4-FFF2-40B4-BE49-F238E27FC236}">
                    <a16:creationId xmlns:a16="http://schemas.microsoft.com/office/drawing/2014/main" id="{F1AC58C4-7AE9-9819-F15C-7515453DEAA5}"/>
                  </a:ext>
                </a:extLst>
              </p:cNvPr>
              <p:cNvPicPr/>
              <p:nvPr/>
            </p:nvPicPr>
            <p:blipFill>
              <a:blip r:embed="rId6"/>
              <a:stretch>
                <a:fillRect/>
              </a:stretch>
            </p:blipFill>
            <p:spPr>
              <a:xfrm>
                <a:off x="2195291" y="5248980"/>
                <a:ext cx="760680" cy="749520"/>
              </a:xfrm>
              <a:prstGeom prst="rect">
                <a:avLst/>
              </a:prstGeom>
            </p:spPr>
          </p:pic>
        </mc:Fallback>
      </mc:AlternateContent>
      <p:pic>
        <p:nvPicPr>
          <p:cNvPr id="9" name="Picture 8">
            <a:extLst>
              <a:ext uri="{FF2B5EF4-FFF2-40B4-BE49-F238E27FC236}">
                <a16:creationId xmlns:a16="http://schemas.microsoft.com/office/drawing/2014/main" id="{77AF51A3-2734-A3BD-7A56-6A6991FCEFBF}"/>
              </a:ext>
            </a:extLst>
          </p:cNvPr>
          <p:cNvPicPr>
            <a:picLocks noChangeAspect="1"/>
          </p:cNvPicPr>
          <p:nvPr/>
        </p:nvPicPr>
        <p:blipFill>
          <a:blip r:embed="rId7"/>
          <a:stretch>
            <a:fillRect/>
          </a:stretch>
        </p:blipFill>
        <p:spPr>
          <a:xfrm rot="5400000">
            <a:off x="7524309" y="3042369"/>
            <a:ext cx="2468880" cy="50115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C7EDF7C7-E241-93C9-4510-74C98F507534}"/>
                  </a:ext>
                </a:extLst>
              </p14:cNvPr>
              <p14:cNvContentPartPr/>
              <p14:nvPr/>
            </p14:nvContentPartPr>
            <p14:xfrm>
              <a:off x="8183649" y="5130340"/>
              <a:ext cx="1150200" cy="835560"/>
            </p14:xfrm>
          </p:contentPart>
        </mc:Choice>
        <mc:Fallback>
          <p:pic>
            <p:nvPicPr>
              <p:cNvPr id="10" name="Ink 9">
                <a:extLst>
                  <a:ext uri="{FF2B5EF4-FFF2-40B4-BE49-F238E27FC236}">
                    <a16:creationId xmlns:a16="http://schemas.microsoft.com/office/drawing/2014/main" id="{C7EDF7C7-E241-93C9-4510-74C98F507534}"/>
                  </a:ext>
                </a:extLst>
              </p:cNvPr>
              <p:cNvPicPr/>
              <p:nvPr/>
            </p:nvPicPr>
            <p:blipFill>
              <a:blip r:embed="rId9"/>
              <a:stretch>
                <a:fillRect/>
              </a:stretch>
            </p:blipFill>
            <p:spPr>
              <a:xfrm>
                <a:off x="8175009" y="5121700"/>
                <a:ext cx="1167840" cy="853200"/>
              </a:xfrm>
              <a:prstGeom prst="rect">
                <a:avLst/>
              </a:prstGeom>
            </p:spPr>
          </p:pic>
        </mc:Fallback>
      </mc:AlternateContent>
    </p:spTree>
    <p:extLst>
      <p:ext uri="{BB962C8B-B14F-4D97-AF65-F5344CB8AC3E}">
        <p14:creationId xmlns:p14="http://schemas.microsoft.com/office/powerpoint/2010/main" val="71667599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2899</TotalTime>
  <Words>1897</Words>
  <Application>Microsoft Office PowerPoint</Application>
  <PresentationFormat>Widescreen</PresentationFormat>
  <Paragraphs>114</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Arial</vt:lpstr>
      <vt:lpstr>Avenir Next LT Pro</vt:lpstr>
      <vt:lpstr>Consolas</vt:lpstr>
      <vt:lpstr>3DFloatVTI</vt:lpstr>
      <vt:lpstr>Native Linux on chromebook</vt:lpstr>
      <vt:lpstr>Recovery Mode</vt:lpstr>
      <vt:lpstr>Manually Entering to Recovery Mode Chromebooks </vt:lpstr>
      <vt:lpstr>Step1:Putting your ChromeOS device into Developer Mode from recovery mode by pressing ctrl +d</vt:lpstr>
      <vt:lpstr>Putting your ChromeOS device into Developer Mode</vt:lpstr>
      <vt:lpstr>Enabling Developer Mode</vt:lpstr>
      <vt:lpstr>Enabling Developer Mode…</vt:lpstr>
      <vt:lpstr>Step2:Flashing the new firmware</vt:lpstr>
      <vt:lpstr>Step2:Flashing the new firmware….</vt:lpstr>
      <vt:lpstr>Step2:Flashing the new firmware….</vt:lpstr>
      <vt:lpstr>Step2:Flashing the new firmware….</vt:lpstr>
      <vt:lpstr>Step2:Flashing the new firmware….</vt:lpstr>
      <vt:lpstr>Step2:Flashing the new firmware….</vt:lpstr>
      <vt:lpstr>Step2:Flashing the new firmware….</vt:lpstr>
      <vt:lpstr>Step2:Flashing the new firmware….</vt:lpstr>
      <vt:lpstr>Step2:Flashing the new firmware….</vt:lpstr>
      <vt:lpstr>Step2:Flashing the new firmware….</vt:lpstr>
      <vt:lpstr>Create a Linux Bootable USB Drive Using Balena Etcher.(Booting Your OS)</vt:lpstr>
      <vt:lpstr>Booting Your OS</vt:lpstr>
      <vt:lpstr>ChromeOS Grub Menu</vt:lpstr>
      <vt:lpstr>After selecting Linux mint 64 bi, device will be rebooting and Logo of Linux mint will be displayed.</vt:lpstr>
      <vt:lpstr>Now you may need to connect to wireless or wired network.</vt:lpstr>
      <vt:lpstr>Welcome screen of the Linux mint</vt:lpstr>
      <vt:lpstr>Selecting Installation type</vt:lpstr>
      <vt:lpstr>Naming the system and setting password.</vt:lpstr>
      <vt:lpstr>Welcome to Linux Mint</vt:lpstr>
      <vt:lpstr>Installing Softwares</vt:lpstr>
      <vt:lpstr>Installation has finished and click on restart. You can eject the USB now.</vt:lpstr>
      <vt:lpstr>You will be prompted to enter the password after restarting the system.</vt:lpstr>
      <vt:lpstr>Now you can use the Linux mint in Chromebook.</vt:lpstr>
      <vt:lpstr>You can view the system settings to check the system information.</vt:lpstr>
      <vt:lpstr>Sample terminal command ls. Making sure everything is working.</vt:lpstr>
      <vt:lpstr>References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SIDHANTH REDDY</dc:creator>
  <cp:lastModifiedBy>SAI SIDHANTH REDDY</cp:lastModifiedBy>
  <cp:revision>5</cp:revision>
  <dcterms:created xsi:type="dcterms:W3CDTF">2024-11-17T02:44:12Z</dcterms:created>
  <dcterms:modified xsi:type="dcterms:W3CDTF">2024-11-19T03:03:15Z</dcterms:modified>
</cp:coreProperties>
</file>